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7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ABE3"/>
    <a:srgbClr val="FFC72A"/>
    <a:srgbClr val="002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6D5963-2610-EC45-AC3A-031D8C4387CD}" v="130" dt="2023-05-10T18:18:39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90" d="100"/>
          <a:sy n="90" d="100"/>
        </p:scale>
        <p:origin x="76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y Shiu" userId="f2194e5a-2446-4a17-a0dd-0906803c22e4" providerId="ADAL" clId="{4F6D5963-2610-EC45-AC3A-031D8C4387CD}"/>
    <pc:docChg chg="undo custSel addSld delSld modSld sldOrd">
      <pc:chgData name="Harry Shiu" userId="f2194e5a-2446-4a17-a0dd-0906803c22e4" providerId="ADAL" clId="{4F6D5963-2610-EC45-AC3A-031D8C4387CD}" dt="2023-05-10T18:18:39.782" v="1354"/>
      <pc:docMkLst>
        <pc:docMk/>
      </pc:docMkLst>
      <pc:sldChg chg="addSp delSp modSp mod">
        <pc:chgData name="Harry Shiu" userId="f2194e5a-2446-4a17-a0dd-0906803c22e4" providerId="ADAL" clId="{4F6D5963-2610-EC45-AC3A-031D8C4387CD}" dt="2023-05-10T18:18:39.782" v="1354"/>
        <pc:sldMkLst>
          <pc:docMk/>
          <pc:sldMk cId="1692657817" sldId="257"/>
        </pc:sldMkLst>
        <pc:spChg chg="del">
          <ac:chgData name="Harry Shiu" userId="f2194e5a-2446-4a17-a0dd-0906803c22e4" providerId="ADAL" clId="{4F6D5963-2610-EC45-AC3A-031D8C4387CD}" dt="2023-05-10T18:06:37.677" v="1215" actId="478"/>
          <ac:spMkLst>
            <pc:docMk/>
            <pc:sldMk cId="1692657817" sldId="257"/>
            <ac:spMk id="2" creationId="{3254DFFC-B269-4817-4EAB-863191C9D0AF}"/>
          </ac:spMkLst>
        </pc:spChg>
        <pc:spChg chg="del mod">
          <ac:chgData name="Harry Shiu" userId="f2194e5a-2446-4a17-a0dd-0906803c22e4" providerId="ADAL" clId="{4F6D5963-2610-EC45-AC3A-031D8C4387CD}" dt="2023-05-10T18:06:39.093" v="1217" actId="478"/>
          <ac:spMkLst>
            <pc:docMk/>
            <pc:sldMk cId="1692657817" sldId="257"/>
            <ac:spMk id="3" creationId="{B1188CED-DE36-FEE4-3039-456776E46D67}"/>
          </ac:spMkLst>
        </pc:spChg>
        <pc:spChg chg="add mod">
          <ac:chgData name="Harry Shiu" userId="f2194e5a-2446-4a17-a0dd-0906803c22e4" providerId="ADAL" clId="{4F6D5963-2610-EC45-AC3A-031D8C4387CD}" dt="2023-05-10T18:07:25.049" v="1240" actId="1076"/>
          <ac:spMkLst>
            <pc:docMk/>
            <pc:sldMk cId="1692657817" sldId="257"/>
            <ac:spMk id="4" creationId="{3090A9E1-7D2A-6EEF-870E-7F72769E6C69}"/>
          </ac:spMkLst>
        </pc:spChg>
        <pc:spChg chg="add mod">
          <ac:chgData name="Harry Shiu" userId="f2194e5a-2446-4a17-a0dd-0906803c22e4" providerId="ADAL" clId="{4F6D5963-2610-EC45-AC3A-031D8C4387CD}" dt="2023-05-10T18:08:30.222" v="1289" actId="1076"/>
          <ac:spMkLst>
            <pc:docMk/>
            <pc:sldMk cId="1692657817" sldId="257"/>
            <ac:spMk id="5" creationId="{55D19E1D-A9B3-4AF4-09C3-B362C337C5D5}"/>
          </ac:spMkLst>
        </pc:spChg>
        <pc:spChg chg="mod">
          <ac:chgData name="Harry Shiu" userId="f2194e5a-2446-4a17-a0dd-0906803c22e4" providerId="ADAL" clId="{4F6D5963-2610-EC45-AC3A-031D8C4387CD}" dt="2023-05-10T16:49:03.341" v="4" actId="208"/>
          <ac:spMkLst>
            <pc:docMk/>
            <pc:sldMk cId="1692657817" sldId="257"/>
            <ac:spMk id="6" creationId="{8821C587-7F5F-823F-8DAC-81402B63EF02}"/>
          </ac:spMkLst>
        </pc:spChg>
        <pc:spChg chg="mod">
          <ac:chgData name="Harry Shiu" userId="f2194e5a-2446-4a17-a0dd-0906803c22e4" providerId="ADAL" clId="{4F6D5963-2610-EC45-AC3A-031D8C4387CD}" dt="2023-05-10T18:07:21.963" v="1239" actId="1076"/>
          <ac:spMkLst>
            <pc:docMk/>
            <pc:sldMk cId="1692657817" sldId="257"/>
            <ac:spMk id="7" creationId="{1144F5DB-3B36-89D2-06E3-A3EA00764CAC}"/>
          </ac:spMkLst>
        </pc:spChg>
        <pc:spChg chg="add mod">
          <ac:chgData name="Harry Shiu" userId="f2194e5a-2446-4a17-a0dd-0906803c22e4" providerId="ADAL" clId="{4F6D5963-2610-EC45-AC3A-031D8C4387CD}" dt="2023-05-10T18:18:39.782" v="1354"/>
          <ac:spMkLst>
            <pc:docMk/>
            <pc:sldMk cId="1692657817" sldId="257"/>
            <ac:spMk id="8" creationId="{08EEA07D-470E-D21E-8AF2-A47EABC6D81A}"/>
          </ac:spMkLst>
        </pc:spChg>
      </pc:sldChg>
      <pc:sldChg chg="addSp delSp modSp mod">
        <pc:chgData name="Harry Shiu" userId="f2194e5a-2446-4a17-a0dd-0906803c22e4" providerId="ADAL" clId="{4F6D5963-2610-EC45-AC3A-031D8C4387CD}" dt="2023-05-10T18:10:13.711" v="1353"/>
        <pc:sldMkLst>
          <pc:docMk/>
          <pc:sldMk cId="1737028753" sldId="258"/>
        </pc:sldMkLst>
        <pc:spChg chg="del">
          <ac:chgData name="Harry Shiu" userId="f2194e5a-2446-4a17-a0dd-0906803c22e4" providerId="ADAL" clId="{4F6D5963-2610-EC45-AC3A-031D8C4387CD}" dt="2023-05-10T16:49:40.585" v="5" actId="478"/>
          <ac:spMkLst>
            <pc:docMk/>
            <pc:sldMk cId="1737028753" sldId="258"/>
            <ac:spMk id="2" creationId="{D37161BD-36AB-4267-7ACF-6683DC26D403}"/>
          </ac:spMkLst>
        </pc:spChg>
        <pc:spChg chg="add mod">
          <ac:chgData name="Harry Shiu" userId="f2194e5a-2446-4a17-a0dd-0906803c22e4" providerId="ADAL" clId="{4F6D5963-2610-EC45-AC3A-031D8C4387CD}" dt="2023-05-10T16:50:06.289" v="11" actId="2085"/>
          <ac:spMkLst>
            <pc:docMk/>
            <pc:sldMk cId="1737028753" sldId="258"/>
            <ac:spMk id="4" creationId="{EA517B8F-E7B1-9EAB-42FA-686E36227BA5}"/>
          </ac:spMkLst>
        </pc:spChg>
        <pc:spChg chg="add mod">
          <ac:chgData name="Harry Shiu" userId="f2194e5a-2446-4a17-a0dd-0906803c22e4" providerId="ADAL" clId="{4F6D5963-2610-EC45-AC3A-031D8C4387CD}" dt="2023-05-10T18:10:13.711" v="1353"/>
          <ac:spMkLst>
            <pc:docMk/>
            <pc:sldMk cId="1737028753" sldId="258"/>
            <ac:spMk id="5" creationId="{F4B589F3-4D15-E76E-B96D-74858B503D4F}"/>
          </ac:spMkLst>
        </pc:spChg>
      </pc:sldChg>
      <pc:sldChg chg="addSp delSp modSp new del mod">
        <pc:chgData name="Harry Shiu" userId="f2194e5a-2446-4a17-a0dd-0906803c22e4" providerId="ADAL" clId="{4F6D5963-2610-EC45-AC3A-031D8C4387CD}" dt="2023-05-10T17:17:03.291" v="156" actId="2696"/>
        <pc:sldMkLst>
          <pc:docMk/>
          <pc:sldMk cId="1704449869" sldId="259"/>
        </pc:sldMkLst>
        <pc:spChg chg="mod">
          <ac:chgData name="Harry Shiu" userId="f2194e5a-2446-4a17-a0dd-0906803c22e4" providerId="ADAL" clId="{4F6D5963-2610-EC45-AC3A-031D8C4387CD}" dt="2023-05-10T17:12:23.324" v="105" actId="1076"/>
          <ac:spMkLst>
            <pc:docMk/>
            <pc:sldMk cId="1704449869" sldId="259"/>
            <ac:spMk id="2" creationId="{7BB4DDBA-93EC-F1D3-F497-3ABDCC711EE2}"/>
          </ac:spMkLst>
        </pc:spChg>
        <pc:spChg chg="del">
          <ac:chgData name="Harry Shiu" userId="f2194e5a-2446-4a17-a0dd-0906803c22e4" providerId="ADAL" clId="{4F6D5963-2610-EC45-AC3A-031D8C4387CD}" dt="2023-05-10T16:52:00.301" v="15" actId="931"/>
          <ac:spMkLst>
            <pc:docMk/>
            <pc:sldMk cId="1704449869" sldId="259"/>
            <ac:spMk id="3" creationId="{30CE041B-F828-2188-7B13-52F73334BD68}"/>
          </ac:spMkLst>
        </pc:spChg>
        <pc:spChg chg="add del">
          <ac:chgData name="Harry Shiu" userId="f2194e5a-2446-4a17-a0dd-0906803c22e4" providerId="ADAL" clId="{4F6D5963-2610-EC45-AC3A-031D8C4387CD}" dt="2023-05-10T16:51:37.763" v="14" actId="11529"/>
          <ac:spMkLst>
            <pc:docMk/>
            <pc:sldMk cId="1704449869" sldId="259"/>
            <ac:spMk id="4" creationId="{2AFA6771-D9A2-9E36-F1CD-3095AF37A071}"/>
          </ac:spMkLst>
        </pc:spChg>
        <pc:spChg chg="add del mod">
          <ac:chgData name="Harry Shiu" userId="f2194e5a-2446-4a17-a0dd-0906803c22e4" providerId="ADAL" clId="{4F6D5963-2610-EC45-AC3A-031D8C4387CD}" dt="2023-05-10T17:13:03.656" v="117" actId="478"/>
          <ac:spMkLst>
            <pc:docMk/>
            <pc:sldMk cId="1704449869" sldId="259"/>
            <ac:spMk id="46" creationId="{F2FF948D-D627-6AF7-FFB6-973B7D3FE737}"/>
          </ac:spMkLst>
        </pc:spChg>
        <pc:spChg chg="add mod">
          <ac:chgData name="Harry Shiu" userId="f2194e5a-2446-4a17-a0dd-0906803c22e4" providerId="ADAL" clId="{4F6D5963-2610-EC45-AC3A-031D8C4387CD}" dt="2023-05-10T17:14:17.309" v="137" actId="478"/>
          <ac:spMkLst>
            <pc:docMk/>
            <pc:sldMk cId="1704449869" sldId="259"/>
            <ac:spMk id="48" creationId="{FC1ABA79-D138-D955-9626-B0902435DFEC}"/>
          </ac:spMkLst>
        </pc:spChg>
        <pc:picChg chg="add del mod">
          <ac:chgData name="Harry Shiu" userId="f2194e5a-2446-4a17-a0dd-0906803c22e4" providerId="ADAL" clId="{4F6D5963-2610-EC45-AC3A-031D8C4387CD}" dt="2023-05-10T17:14:17.309" v="137" actId="478"/>
          <ac:picMkLst>
            <pc:docMk/>
            <pc:sldMk cId="1704449869" sldId="259"/>
            <ac:picMk id="6" creationId="{D56D967A-3AED-16BF-C983-29F49E0B3E35}"/>
          </ac:picMkLst>
        </pc:picChg>
        <pc:picChg chg="add mod">
          <ac:chgData name="Harry Shiu" userId="f2194e5a-2446-4a17-a0dd-0906803c22e4" providerId="ADAL" clId="{4F6D5963-2610-EC45-AC3A-031D8C4387CD}" dt="2023-05-10T17:14:24.199" v="140" actId="14100"/>
          <ac:picMkLst>
            <pc:docMk/>
            <pc:sldMk cId="1704449869" sldId="259"/>
            <ac:picMk id="8" creationId="{88CB8F85-C2AF-D52B-01B1-EA63A15F4BDB}"/>
          </ac:picMkLst>
        </pc:picChg>
        <pc:picChg chg="add mod">
          <ac:chgData name="Harry Shiu" userId="f2194e5a-2446-4a17-a0dd-0906803c22e4" providerId="ADAL" clId="{4F6D5963-2610-EC45-AC3A-031D8C4387CD}" dt="2023-05-10T16:54:32.725" v="29" actId="571"/>
          <ac:picMkLst>
            <pc:docMk/>
            <pc:sldMk cId="1704449869" sldId="259"/>
            <ac:picMk id="9" creationId="{01B6AE7C-999F-E531-3A2D-73ADC54831D2}"/>
          </ac:picMkLst>
        </pc:picChg>
        <pc:picChg chg="add del mod">
          <ac:chgData name="Harry Shiu" userId="f2194e5a-2446-4a17-a0dd-0906803c22e4" providerId="ADAL" clId="{4F6D5963-2610-EC45-AC3A-031D8C4387CD}" dt="2023-05-10T16:54:55.048" v="41" actId="478"/>
          <ac:picMkLst>
            <pc:docMk/>
            <pc:sldMk cId="1704449869" sldId="259"/>
            <ac:picMk id="10" creationId="{4B571169-A6F5-47AD-55DC-282ED804608B}"/>
          </ac:picMkLst>
        </pc:picChg>
        <pc:picChg chg="add mod">
          <ac:chgData name="Harry Shiu" userId="f2194e5a-2446-4a17-a0dd-0906803c22e4" providerId="ADAL" clId="{4F6D5963-2610-EC45-AC3A-031D8C4387CD}" dt="2023-05-10T16:54:44.725" v="40"/>
          <ac:picMkLst>
            <pc:docMk/>
            <pc:sldMk cId="1704449869" sldId="259"/>
            <ac:picMk id="11" creationId="{65C0785C-E6EC-A556-5A0F-FFB9D4D9FCCE}"/>
          </ac:picMkLst>
        </pc:picChg>
        <pc:picChg chg="add mod">
          <ac:chgData name="Harry Shiu" userId="f2194e5a-2446-4a17-a0dd-0906803c22e4" providerId="ADAL" clId="{4F6D5963-2610-EC45-AC3A-031D8C4387CD}" dt="2023-05-10T16:54:44.398" v="39"/>
          <ac:picMkLst>
            <pc:docMk/>
            <pc:sldMk cId="1704449869" sldId="259"/>
            <ac:picMk id="12" creationId="{CEB39027-CEA5-A6F4-F59B-DEEA40BEB1CF}"/>
          </ac:picMkLst>
        </pc:picChg>
        <pc:picChg chg="add mod">
          <ac:chgData name="Harry Shiu" userId="f2194e5a-2446-4a17-a0dd-0906803c22e4" providerId="ADAL" clId="{4F6D5963-2610-EC45-AC3A-031D8C4387CD}" dt="2023-05-10T16:54:44.048" v="38"/>
          <ac:picMkLst>
            <pc:docMk/>
            <pc:sldMk cId="1704449869" sldId="259"/>
            <ac:picMk id="13" creationId="{8E9901B2-7317-6712-E89D-9E6C6E2B75A0}"/>
          </ac:picMkLst>
        </pc:picChg>
        <pc:picChg chg="add mod">
          <ac:chgData name="Harry Shiu" userId="f2194e5a-2446-4a17-a0dd-0906803c22e4" providerId="ADAL" clId="{4F6D5963-2610-EC45-AC3A-031D8C4387CD}" dt="2023-05-10T16:54:43.840" v="37"/>
          <ac:picMkLst>
            <pc:docMk/>
            <pc:sldMk cId="1704449869" sldId="259"/>
            <ac:picMk id="14" creationId="{DEC6A905-0B9B-164D-80AA-E4B26ED90FF9}"/>
          </ac:picMkLst>
        </pc:picChg>
        <pc:picChg chg="add mod">
          <ac:chgData name="Harry Shiu" userId="f2194e5a-2446-4a17-a0dd-0906803c22e4" providerId="ADAL" clId="{4F6D5963-2610-EC45-AC3A-031D8C4387CD}" dt="2023-05-10T16:54:43.613" v="36"/>
          <ac:picMkLst>
            <pc:docMk/>
            <pc:sldMk cId="1704449869" sldId="259"/>
            <ac:picMk id="15" creationId="{44C36974-86F3-6453-E1EA-325BC84E3728}"/>
          </ac:picMkLst>
        </pc:picChg>
        <pc:picChg chg="add mod">
          <ac:chgData name="Harry Shiu" userId="f2194e5a-2446-4a17-a0dd-0906803c22e4" providerId="ADAL" clId="{4F6D5963-2610-EC45-AC3A-031D8C4387CD}" dt="2023-05-10T16:55:46.599" v="43" actId="571"/>
          <ac:picMkLst>
            <pc:docMk/>
            <pc:sldMk cId="1704449869" sldId="259"/>
            <ac:picMk id="16" creationId="{45CAED6C-E047-EA94-76DA-A6D9A7162B04}"/>
          </ac:picMkLst>
        </pc:picChg>
        <pc:picChg chg="add mod">
          <ac:chgData name="Harry Shiu" userId="f2194e5a-2446-4a17-a0dd-0906803c22e4" providerId="ADAL" clId="{4F6D5963-2610-EC45-AC3A-031D8C4387CD}" dt="2023-05-10T16:56:57.804" v="85"/>
          <ac:picMkLst>
            <pc:docMk/>
            <pc:sldMk cId="1704449869" sldId="259"/>
            <ac:picMk id="17" creationId="{033A8FF2-704A-7EB3-D66D-C4E3DA6A5987}"/>
          </ac:picMkLst>
        </pc:picChg>
        <pc:picChg chg="add mod">
          <ac:chgData name="Harry Shiu" userId="f2194e5a-2446-4a17-a0dd-0906803c22e4" providerId="ADAL" clId="{4F6D5963-2610-EC45-AC3A-031D8C4387CD}" dt="2023-05-10T16:56:57.446" v="84"/>
          <ac:picMkLst>
            <pc:docMk/>
            <pc:sldMk cId="1704449869" sldId="259"/>
            <ac:picMk id="18" creationId="{6678D194-5DA4-E8EF-C3D8-AB47157E66FB}"/>
          </ac:picMkLst>
        </pc:picChg>
        <pc:picChg chg="add mod">
          <ac:chgData name="Harry Shiu" userId="f2194e5a-2446-4a17-a0dd-0906803c22e4" providerId="ADAL" clId="{4F6D5963-2610-EC45-AC3A-031D8C4387CD}" dt="2023-05-10T16:56:57.262" v="83"/>
          <ac:picMkLst>
            <pc:docMk/>
            <pc:sldMk cId="1704449869" sldId="259"/>
            <ac:picMk id="19" creationId="{5F5CFE3B-6566-6F67-F665-DC34C041A48F}"/>
          </ac:picMkLst>
        </pc:picChg>
        <pc:picChg chg="add mod">
          <ac:chgData name="Harry Shiu" userId="f2194e5a-2446-4a17-a0dd-0906803c22e4" providerId="ADAL" clId="{4F6D5963-2610-EC45-AC3A-031D8C4387CD}" dt="2023-05-10T16:56:57.079" v="82"/>
          <ac:picMkLst>
            <pc:docMk/>
            <pc:sldMk cId="1704449869" sldId="259"/>
            <ac:picMk id="20" creationId="{AE217632-6CB3-9421-0DF3-64027FB2AA92}"/>
          </ac:picMkLst>
        </pc:picChg>
        <pc:picChg chg="add mod">
          <ac:chgData name="Harry Shiu" userId="f2194e5a-2446-4a17-a0dd-0906803c22e4" providerId="ADAL" clId="{4F6D5963-2610-EC45-AC3A-031D8C4387CD}" dt="2023-05-10T16:56:56.896" v="81"/>
          <ac:picMkLst>
            <pc:docMk/>
            <pc:sldMk cId="1704449869" sldId="259"/>
            <ac:picMk id="21" creationId="{40095FCD-6569-D926-3622-703E61939A1C}"/>
          </ac:picMkLst>
        </pc:picChg>
        <pc:picChg chg="add mod">
          <ac:chgData name="Harry Shiu" userId="f2194e5a-2446-4a17-a0dd-0906803c22e4" providerId="ADAL" clId="{4F6D5963-2610-EC45-AC3A-031D8C4387CD}" dt="2023-05-10T16:56:56.691" v="80"/>
          <ac:picMkLst>
            <pc:docMk/>
            <pc:sldMk cId="1704449869" sldId="259"/>
            <ac:picMk id="22" creationId="{85C192EF-09DE-7B69-E7D9-F10BDD37EE7F}"/>
          </ac:picMkLst>
        </pc:picChg>
        <pc:picChg chg="add mod">
          <ac:chgData name="Harry Shiu" userId="f2194e5a-2446-4a17-a0dd-0906803c22e4" providerId="ADAL" clId="{4F6D5963-2610-EC45-AC3A-031D8C4387CD}" dt="2023-05-10T16:56:56.508" v="79"/>
          <ac:picMkLst>
            <pc:docMk/>
            <pc:sldMk cId="1704449869" sldId="259"/>
            <ac:picMk id="23" creationId="{D6B28371-2AAF-69A2-A2B0-D0E4EB993E2B}"/>
          </ac:picMkLst>
        </pc:picChg>
        <pc:picChg chg="add mod">
          <ac:chgData name="Harry Shiu" userId="f2194e5a-2446-4a17-a0dd-0906803c22e4" providerId="ADAL" clId="{4F6D5963-2610-EC45-AC3A-031D8C4387CD}" dt="2023-05-10T16:56:56.345" v="78"/>
          <ac:picMkLst>
            <pc:docMk/>
            <pc:sldMk cId="1704449869" sldId="259"/>
            <ac:picMk id="24" creationId="{FC9099C3-61E2-9A65-6664-72FB884E6AAB}"/>
          </ac:picMkLst>
        </pc:picChg>
        <pc:picChg chg="add mod">
          <ac:chgData name="Harry Shiu" userId="f2194e5a-2446-4a17-a0dd-0906803c22e4" providerId="ADAL" clId="{4F6D5963-2610-EC45-AC3A-031D8C4387CD}" dt="2023-05-10T16:56:56.142" v="77"/>
          <ac:picMkLst>
            <pc:docMk/>
            <pc:sldMk cId="1704449869" sldId="259"/>
            <ac:picMk id="25" creationId="{185BB5D7-DA62-77B0-3670-0148A2C6B5F5}"/>
          </ac:picMkLst>
        </pc:picChg>
        <pc:picChg chg="add mod">
          <ac:chgData name="Harry Shiu" userId="f2194e5a-2446-4a17-a0dd-0906803c22e4" providerId="ADAL" clId="{4F6D5963-2610-EC45-AC3A-031D8C4387CD}" dt="2023-05-10T16:56:55.959" v="76"/>
          <ac:picMkLst>
            <pc:docMk/>
            <pc:sldMk cId="1704449869" sldId="259"/>
            <ac:picMk id="26" creationId="{FBDA1BA5-891C-3C36-A371-22AC6C8667BA}"/>
          </ac:picMkLst>
        </pc:picChg>
        <pc:picChg chg="add mod">
          <ac:chgData name="Harry Shiu" userId="f2194e5a-2446-4a17-a0dd-0906803c22e4" providerId="ADAL" clId="{4F6D5963-2610-EC45-AC3A-031D8C4387CD}" dt="2023-05-10T16:56:55.796" v="75"/>
          <ac:picMkLst>
            <pc:docMk/>
            <pc:sldMk cId="1704449869" sldId="259"/>
            <ac:picMk id="27" creationId="{41AC18DC-E72D-936F-A2E3-A6FBD0A40DD2}"/>
          </ac:picMkLst>
        </pc:picChg>
        <pc:picChg chg="add mod">
          <ac:chgData name="Harry Shiu" userId="f2194e5a-2446-4a17-a0dd-0906803c22e4" providerId="ADAL" clId="{4F6D5963-2610-EC45-AC3A-031D8C4387CD}" dt="2023-05-10T16:56:55.593" v="74"/>
          <ac:picMkLst>
            <pc:docMk/>
            <pc:sldMk cId="1704449869" sldId="259"/>
            <ac:picMk id="28" creationId="{FF712CAE-C6B0-DCD8-2D60-F16CE08CE5AA}"/>
          </ac:picMkLst>
        </pc:picChg>
        <pc:picChg chg="add mod">
          <ac:chgData name="Harry Shiu" userId="f2194e5a-2446-4a17-a0dd-0906803c22e4" providerId="ADAL" clId="{4F6D5963-2610-EC45-AC3A-031D8C4387CD}" dt="2023-05-10T16:56:55.409" v="73"/>
          <ac:picMkLst>
            <pc:docMk/>
            <pc:sldMk cId="1704449869" sldId="259"/>
            <ac:picMk id="29" creationId="{655D9A5D-D3D4-922C-399B-0912313F70E6}"/>
          </ac:picMkLst>
        </pc:picChg>
        <pc:picChg chg="add mod">
          <ac:chgData name="Harry Shiu" userId="f2194e5a-2446-4a17-a0dd-0906803c22e4" providerId="ADAL" clId="{4F6D5963-2610-EC45-AC3A-031D8C4387CD}" dt="2023-05-10T16:56:55.162" v="72"/>
          <ac:picMkLst>
            <pc:docMk/>
            <pc:sldMk cId="1704449869" sldId="259"/>
            <ac:picMk id="30" creationId="{7F3D91CB-9B3E-4FAC-4A8A-9EFE79E40944}"/>
          </ac:picMkLst>
        </pc:picChg>
        <pc:picChg chg="add mod">
          <ac:chgData name="Harry Shiu" userId="f2194e5a-2446-4a17-a0dd-0906803c22e4" providerId="ADAL" clId="{4F6D5963-2610-EC45-AC3A-031D8C4387CD}" dt="2023-05-10T16:57:07.557" v="89" actId="571"/>
          <ac:picMkLst>
            <pc:docMk/>
            <pc:sldMk cId="1704449869" sldId="259"/>
            <ac:picMk id="31" creationId="{75F2E037-713F-E3D7-9AAE-0514122C7158}"/>
          </ac:picMkLst>
        </pc:picChg>
        <pc:picChg chg="add mod">
          <ac:chgData name="Harry Shiu" userId="f2194e5a-2446-4a17-a0dd-0906803c22e4" providerId="ADAL" clId="{4F6D5963-2610-EC45-AC3A-031D8C4387CD}" dt="2023-05-10T17:14:13.893" v="134" actId="1076"/>
          <ac:picMkLst>
            <pc:docMk/>
            <pc:sldMk cId="1704449869" sldId="259"/>
            <ac:picMk id="32" creationId="{4FBB66F3-144D-15E7-18DC-FFFFBC5D2F2D}"/>
          </ac:picMkLst>
        </pc:picChg>
        <pc:picChg chg="add mod">
          <ac:chgData name="Harry Shiu" userId="f2194e5a-2446-4a17-a0dd-0906803c22e4" providerId="ADAL" clId="{4F6D5963-2610-EC45-AC3A-031D8C4387CD}" dt="2023-05-10T17:15:30.075" v="148" actId="1076"/>
          <ac:picMkLst>
            <pc:docMk/>
            <pc:sldMk cId="1704449869" sldId="259"/>
            <ac:picMk id="33" creationId="{600DFCA5-BD66-1E9C-2906-AED43847EE2E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34" creationId="{BC42E981-36D9-D339-069B-D293EE92CCFF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35" creationId="{10B61047-6349-3238-73B7-C977B14B9C51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36" creationId="{306F02FA-1639-D546-21C2-7A8F8C987D0B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37" creationId="{DC57D097-942D-65A7-77B0-E9BF579B4C8B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38" creationId="{7A9C13D1-F6EE-222C-A36B-F1D125F166FC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39" creationId="{C9CB5D0D-66A0-AA79-AF64-6F0A31BB6591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40" creationId="{2F0B7627-030B-CBA1-40F1-3F86D63D6358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41" creationId="{58CD9D81-3B30-E2BF-55B4-635E0D80A5DA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42" creationId="{889BE6F3-C0C0-B53E-5B0E-B2E7EDFF2747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43" creationId="{86586DBE-BA99-461A-E50C-520538281ECB}"/>
          </ac:picMkLst>
        </pc:picChg>
        <pc:picChg chg="add mod">
          <ac:chgData name="Harry Shiu" userId="f2194e5a-2446-4a17-a0dd-0906803c22e4" providerId="ADAL" clId="{4F6D5963-2610-EC45-AC3A-031D8C4387CD}" dt="2023-05-10T17:14:06.092" v="132" actId="14100"/>
          <ac:picMkLst>
            <pc:docMk/>
            <pc:sldMk cId="1704449869" sldId="259"/>
            <ac:picMk id="44" creationId="{43E46303-6A74-1B76-495B-8091775B6FDB}"/>
          </ac:picMkLst>
        </pc:picChg>
        <pc:picChg chg="add mod">
          <ac:chgData name="Harry Shiu" userId="f2194e5a-2446-4a17-a0dd-0906803c22e4" providerId="ADAL" clId="{4F6D5963-2610-EC45-AC3A-031D8C4387CD}" dt="2023-05-10T17:16:29.795" v="154" actId="1076"/>
          <ac:picMkLst>
            <pc:docMk/>
            <pc:sldMk cId="1704449869" sldId="259"/>
            <ac:picMk id="49" creationId="{484B258E-C6EB-05BA-5F3A-B0DBC765BA30}"/>
          </ac:picMkLst>
        </pc:picChg>
        <pc:picChg chg="add mod">
          <ac:chgData name="Harry Shiu" userId="f2194e5a-2446-4a17-a0dd-0906803c22e4" providerId="ADAL" clId="{4F6D5963-2610-EC45-AC3A-031D8C4387CD}" dt="2023-05-10T17:15:55.222" v="151" actId="571"/>
          <ac:picMkLst>
            <pc:docMk/>
            <pc:sldMk cId="1704449869" sldId="259"/>
            <ac:picMk id="50" creationId="{34F56F78-5968-82B3-1CAC-465815D06376}"/>
          </ac:picMkLst>
        </pc:picChg>
        <pc:picChg chg="add mod">
          <ac:chgData name="Harry Shiu" userId="f2194e5a-2446-4a17-a0dd-0906803c22e4" providerId="ADAL" clId="{4F6D5963-2610-EC45-AC3A-031D8C4387CD}" dt="2023-05-10T17:16:37.110" v="155" actId="571"/>
          <ac:picMkLst>
            <pc:docMk/>
            <pc:sldMk cId="1704449869" sldId="259"/>
            <ac:picMk id="51" creationId="{4BD7479B-0D07-F809-6338-6753CF4BB007}"/>
          </ac:picMkLst>
        </pc:picChg>
      </pc:sldChg>
      <pc:sldChg chg="addSp delSp modSp new mod">
        <pc:chgData name="Harry Shiu" userId="f2194e5a-2446-4a17-a0dd-0906803c22e4" providerId="ADAL" clId="{4F6D5963-2610-EC45-AC3A-031D8C4387CD}" dt="2023-05-10T18:02:41.798" v="1050" actId="478"/>
        <pc:sldMkLst>
          <pc:docMk/>
          <pc:sldMk cId="4017099193" sldId="259"/>
        </pc:sldMkLst>
        <pc:spChg chg="del mod">
          <ac:chgData name="Harry Shiu" userId="f2194e5a-2446-4a17-a0dd-0906803c22e4" providerId="ADAL" clId="{4F6D5963-2610-EC45-AC3A-031D8C4387CD}" dt="2023-05-10T18:02:40.589" v="1049" actId="478"/>
          <ac:spMkLst>
            <pc:docMk/>
            <pc:sldMk cId="4017099193" sldId="259"/>
            <ac:spMk id="2" creationId="{C6AA32CB-7DE6-4D84-2BEA-BEA5E4A0411C}"/>
          </ac:spMkLst>
        </pc:spChg>
        <pc:spChg chg="del">
          <ac:chgData name="Harry Shiu" userId="f2194e5a-2446-4a17-a0dd-0906803c22e4" providerId="ADAL" clId="{4F6D5963-2610-EC45-AC3A-031D8C4387CD}" dt="2023-05-10T17:17:20.981" v="158"/>
          <ac:spMkLst>
            <pc:docMk/>
            <pc:sldMk cId="4017099193" sldId="259"/>
            <ac:spMk id="3" creationId="{8471879F-64D6-65E0-E48B-C793AE3CD5C9}"/>
          </ac:spMkLst>
        </pc:spChg>
        <pc:spChg chg="add del mod">
          <ac:chgData name="Harry Shiu" userId="f2194e5a-2446-4a17-a0dd-0906803c22e4" providerId="ADAL" clId="{4F6D5963-2610-EC45-AC3A-031D8C4387CD}" dt="2023-05-10T17:18:50.890" v="163" actId="478"/>
          <ac:spMkLst>
            <pc:docMk/>
            <pc:sldMk cId="4017099193" sldId="259"/>
            <ac:spMk id="9" creationId="{EECDDEB0-5DF8-E99E-BE7C-2F8D51C3450E}"/>
          </ac:spMkLst>
        </pc:spChg>
        <pc:spChg chg="add del mod">
          <ac:chgData name="Harry Shiu" userId="f2194e5a-2446-4a17-a0dd-0906803c22e4" providerId="ADAL" clId="{4F6D5963-2610-EC45-AC3A-031D8C4387CD}" dt="2023-05-10T17:19:16.382" v="171"/>
          <ac:spMkLst>
            <pc:docMk/>
            <pc:sldMk cId="4017099193" sldId="259"/>
            <ac:spMk id="11" creationId="{A68CD2EC-563A-4BE1-DE16-FF2FBEF621D4}"/>
          </ac:spMkLst>
        </pc:spChg>
        <pc:spChg chg="add del mod">
          <ac:chgData name="Harry Shiu" userId="f2194e5a-2446-4a17-a0dd-0906803c22e4" providerId="ADAL" clId="{4F6D5963-2610-EC45-AC3A-031D8C4387CD}" dt="2023-05-10T17:21:01.228" v="210" actId="767"/>
          <ac:spMkLst>
            <pc:docMk/>
            <pc:sldMk cId="4017099193" sldId="259"/>
            <ac:spMk id="24" creationId="{535F47CF-8B61-B058-2817-AED0476EF30C}"/>
          </ac:spMkLst>
        </pc:spChg>
        <pc:spChg chg="add mod">
          <ac:chgData name="Harry Shiu" userId="f2194e5a-2446-4a17-a0dd-0906803c22e4" providerId="ADAL" clId="{4F6D5963-2610-EC45-AC3A-031D8C4387CD}" dt="2023-05-10T17:36:39.028" v="333" actId="1036"/>
          <ac:spMkLst>
            <pc:docMk/>
            <pc:sldMk cId="4017099193" sldId="259"/>
            <ac:spMk id="25" creationId="{24D42792-95BB-677D-3B77-4E7B9DF28932}"/>
          </ac:spMkLst>
        </pc:spChg>
        <pc:spChg chg="add mod">
          <ac:chgData name="Harry Shiu" userId="f2194e5a-2446-4a17-a0dd-0906803c22e4" providerId="ADAL" clId="{4F6D5963-2610-EC45-AC3A-031D8C4387CD}" dt="2023-05-10T17:34:58.001" v="257" actId="1076"/>
          <ac:spMkLst>
            <pc:docMk/>
            <pc:sldMk cId="4017099193" sldId="259"/>
            <ac:spMk id="26" creationId="{27ECB440-4767-FBF4-1F4D-B3D8AAB37274}"/>
          </ac:spMkLst>
        </pc:spChg>
        <pc:spChg chg="add del mod">
          <ac:chgData name="Harry Shiu" userId="f2194e5a-2446-4a17-a0dd-0906803c22e4" providerId="ADAL" clId="{4F6D5963-2610-EC45-AC3A-031D8C4387CD}" dt="2023-05-10T17:32:31.438" v="242" actId="478"/>
          <ac:spMkLst>
            <pc:docMk/>
            <pc:sldMk cId="4017099193" sldId="259"/>
            <ac:spMk id="27" creationId="{4A4660C6-368C-5FCA-85B1-901449EE0D6F}"/>
          </ac:spMkLst>
        </pc:spChg>
        <pc:spChg chg="add mod">
          <ac:chgData name="Harry Shiu" userId="f2194e5a-2446-4a17-a0dd-0906803c22e4" providerId="ADAL" clId="{4F6D5963-2610-EC45-AC3A-031D8C4387CD}" dt="2023-05-10T17:38:09.769" v="374" actId="2085"/>
          <ac:spMkLst>
            <pc:docMk/>
            <pc:sldMk cId="4017099193" sldId="259"/>
            <ac:spMk id="28" creationId="{D23BDFA1-A70C-0C1E-80EB-F35698C95F29}"/>
          </ac:spMkLst>
        </pc:spChg>
        <pc:spChg chg="add del mod">
          <ac:chgData name="Harry Shiu" userId="f2194e5a-2446-4a17-a0dd-0906803c22e4" providerId="ADAL" clId="{4F6D5963-2610-EC45-AC3A-031D8C4387CD}" dt="2023-05-10T18:02:41.798" v="1050" actId="478"/>
          <ac:spMkLst>
            <pc:docMk/>
            <pc:sldMk cId="4017099193" sldId="259"/>
            <ac:spMk id="30" creationId="{BE26E099-10BD-1660-543F-D966B7C2678C}"/>
          </ac:spMkLst>
        </pc:spChg>
        <pc:picChg chg="add del mod">
          <ac:chgData name="Harry Shiu" userId="f2194e5a-2446-4a17-a0dd-0906803c22e4" providerId="ADAL" clId="{4F6D5963-2610-EC45-AC3A-031D8C4387CD}" dt="2023-05-10T17:18:54.378" v="165" actId="478"/>
          <ac:picMkLst>
            <pc:docMk/>
            <pc:sldMk cId="4017099193" sldId="259"/>
            <ac:picMk id="5" creationId="{70F62EE0-946B-6260-AA3D-CC23E4E0DB27}"/>
          </ac:picMkLst>
        </pc:picChg>
        <pc:picChg chg="add mod">
          <ac:chgData name="Harry Shiu" userId="f2194e5a-2446-4a17-a0dd-0906803c22e4" providerId="ADAL" clId="{4F6D5963-2610-EC45-AC3A-031D8C4387CD}" dt="2023-05-10T17:36:39.028" v="333" actId="1036"/>
          <ac:picMkLst>
            <pc:docMk/>
            <pc:sldMk cId="4017099193" sldId="259"/>
            <ac:picMk id="7" creationId="{41E9B5BF-A276-6328-3306-D85F8F78FC9B}"/>
          </ac:picMkLst>
        </pc:picChg>
        <pc:picChg chg="add mod">
          <ac:chgData name="Harry Shiu" userId="f2194e5a-2446-4a17-a0dd-0906803c22e4" providerId="ADAL" clId="{4F6D5963-2610-EC45-AC3A-031D8C4387CD}" dt="2023-05-10T17:36:39.028" v="333" actId="1036"/>
          <ac:picMkLst>
            <pc:docMk/>
            <pc:sldMk cId="4017099193" sldId="259"/>
            <ac:picMk id="13" creationId="{11828BEC-D77E-2C21-8741-3C2ED9CCD873}"/>
          </ac:picMkLst>
        </pc:picChg>
        <pc:picChg chg="add mod">
          <ac:chgData name="Harry Shiu" userId="f2194e5a-2446-4a17-a0dd-0906803c22e4" providerId="ADAL" clId="{4F6D5963-2610-EC45-AC3A-031D8C4387CD}" dt="2023-05-10T17:20:15.282" v="192" actId="571"/>
          <ac:picMkLst>
            <pc:docMk/>
            <pc:sldMk cId="4017099193" sldId="259"/>
            <ac:picMk id="14" creationId="{C19FF8B8-63FF-C46E-A9B8-1EC3366E2389}"/>
          </ac:picMkLst>
        </pc:picChg>
        <pc:picChg chg="add mod">
          <ac:chgData name="Harry Shiu" userId="f2194e5a-2446-4a17-a0dd-0906803c22e4" providerId="ADAL" clId="{4F6D5963-2610-EC45-AC3A-031D8C4387CD}" dt="2023-05-10T17:20:15.043" v="191" actId="571"/>
          <ac:picMkLst>
            <pc:docMk/>
            <pc:sldMk cId="4017099193" sldId="259"/>
            <ac:picMk id="15" creationId="{5E96A7C7-725E-2D16-E9B4-41191D9C14DA}"/>
          </ac:picMkLst>
        </pc:picChg>
        <pc:picChg chg="add mod">
          <ac:chgData name="Harry Shiu" userId="f2194e5a-2446-4a17-a0dd-0906803c22e4" providerId="ADAL" clId="{4F6D5963-2610-EC45-AC3A-031D8C4387CD}" dt="2023-05-10T17:20:14.871" v="190" actId="571"/>
          <ac:picMkLst>
            <pc:docMk/>
            <pc:sldMk cId="4017099193" sldId="259"/>
            <ac:picMk id="16" creationId="{BBBD9AE0-197C-3D02-4AA6-917A477E27BD}"/>
          </ac:picMkLst>
        </pc:picChg>
        <pc:picChg chg="add mod">
          <ac:chgData name="Harry Shiu" userId="f2194e5a-2446-4a17-a0dd-0906803c22e4" providerId="ADAL" clId="{4F6D5963-2610-EC45-AC3A-031D8C4387CD}" dt="2023-05-10T17:20:14.739" v="189" actId="571"/>
          <ac:picMkLst>
            <pc:docMk/>
            <pc:sldMk cId="4017099193" sldId="259"/>
            <ac:picMk id="17" creationId="{5EF45EBD-AB4E-8EF8-56D7-5C03D173FEBD}"/>
          </ac:picMkLst>
        </pc:picChg>
        <pc:picChg chg="add mod">
          <ac:chgData name="Harry Shiu" userId="f2194e5a-2446-4a17-a0dd-0906803c22e4" providerId="ADAL" clId="{4F6D5963-2610-EC45-AC3A-031D8C4387CD}" dt="2023-05-10T17:36:39.028" v="333" actId="1036"/>
          <ac:picMkLst>
            <pc:docMk/>
            <pc:sldMk cId="4017099193" sldId="259"/>
            <ac:picMk id="18" creationId="{3D6AB471-35E6-B32C-7128-A74A4DC3F624}"/>
          </ac:picMkLst>
        </pc:picChg>
        <pc:picChg chg="add mod">
          <ac:chgData name="Harry Shiu" userId="f2194e5a-2446-4a17-a0dd-0906803c22e4" providerId="ADAL" clId="{4F6D5963-2610-EC45-AC3A-031D8C4387CD}" dt="2023-05-10T17:36:39.028" v="333" actId="1036"/>
          <ac:picMkLst>
            <pc:docMk/>
            <pc:sldMk cId="4017099193" sldId="259"/>
            <ac:picMk id="19" creationId="{442D30A5-274D-14A0-1936-32D7BF6B29CC}"/>
          </ac:picMkLst>
        </pc:picChg>
        <pc:picChg chg="add mod">
          <ac:chgData name="Harry Shiu" userId="f2194e5a-2446-4a17-a0dd-0906803c22e4" providerId="ADAL" clId="{4F6D5963-2610-EC45-AC3A-031D8C4387CD}" dt="2023-05-10T17:36:39.028" v="333" actId="1036"/>
          <ac:picMkLst>
            <pc:docMk/>
            <pc:sldMk cId="4017099193" sldId="259"/>
            <ac:picMk id="20" creationId="{4BCB7E9D-DCA3-36D1-8B17-9EC1387872FA}"/>
          </ac:picMkLst>
        </pc:picChg>
        <pc:picChg chg="add mod">
          <ac:chgData name="Harry Shiu" userId="f2194e5a-2446-4a17-a0dd-0906803c22e4" providerId="ADAL" clId="{4F6D5963-2610-EC45-AC3A-031D8C4387CD}" dt="2023-05-10T17:36:39.028" v="333" actId="1036"/>
          <ac:picMkLst>
            <pc:docMk/>
            <pc:sldMk cId="4017099193" sldId="259"/>
            <ac:picMk id="21" creationId="{780AE6BC-E60B-5FA1-4FA9-E67750ECBDC7}"/>
          </ac:picMkLst>
        </pc:picChg>
        <pc:picChg chg="add mod">
          <ac:chgData name="Harry Shiu" userId="f2194e5a-2446-4a17-a0dd-0906803c22e4" providerId="ADAL" clId="{4F6D5963-2610-EC45-AC3A-031D8C4387CD}" dt="2023-05-10T17:36:39.028" v="333" actId="1036"/>
          <ac:picMkLst>
            <pc:docMk/>
            <pc:sldMk cId="4017099193" sldId="259"/>
            <ac:picMk id="22" creationId="{DBCB9E45-0332-DC28-A934-D3A15D205206}"/>
          </ac:picMkLst>
        </pc:picChg>
        <pc:picChg chg="add mod">
          <ac:chgData name="Harry Shiu" userId="f2194e5a-2446-4a17-a0dd-0906803c22e4" providerId="ADAL" clId="{4F6D5963-2610-EC45-AC3A-031D8C4387CD}" dt="2023-05-10T17:20:34.529" v="203" actId="571"/>
          <ac:picMkLst>
            <pc:docMk/>
            <pc:sldMk cId="4017099193" sldId="259"/>
            <ac:picMk id="23" creationId="{E9FF6400-C00C-F177-FB57-272C3D6B645C}"/>
          </ac:picMkLst>
        </pc:picChg>
      </pc:sldChg>
      <pc:sldChg chg="new del">
        <pc:chgData name="Harry Shiu" userId="f2194e5a-2446-4a17-a0dd-0906803c22e4" providerId="ADAL" clId="{4F6D5963-2610-EC45-AC3A-031D8C4387CD}" dt="2023-05-10T17:36:48.057" v="335" actId="680"/>
        <pc:sldMkLst>
          <pc:docMk/>
          <pc:sldMk cId="708821078" sldId="260"/>
        </pc:sldMkLst>
      </pc:sldChg>
      <pc:sldChg chg="modSp add del mod">
        <pc:chgData name="Harry Shiu" userId="f2194e5a-2446-4a17-a0dd-0906803c22e4" providerId="ADAL" clId="{4F6D5963-2610-EC45-AC3A-031D8C4387CD}" dt="2023-05-10T17:39:04.137" v="389" actId="2696"/>
        <pc:sldMkLst>
          <pc:docMk/>
          <pc:sldMk cId="1247359892" sldId="260"/>
        </pc:sldMkLst>
        <pc:spChg chg="mod">
          <ac:chgData name="Harry Shiu" userId="f2194e5a-2446-4a17-a0dd-0906803c22e4" providerId="ADAL" clId="{4F6D5963-2610-EC45-AC3A-031D8C4387CD}" dt="2023-05-10T17:36:58.397" v="356" actId="20577"/>
          <ac:spMkLst>
            <pc:docMk/>
            <pc:sldMk cId="1247359892" sldId="260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7:37:38.175" v="370" actId="2711"/>
          <ac:spMkLst>
            <pc:docMk/>
            <pc:sldMk cId="1247359892" sldId="260"/>
            <ac:spMk id="26" creationId="{27ECB440-4767-FBF4-1F4D-B3D8AAB37274}"/>
          </ac:spMkLst>
        </pc:spChg>
        <pc:picChg chg="mod">
          <ac:chgData name="Harry Shiu" userId="f2194e5a-2446-4a17-a0dd-0906803c22e4" providerId="ADAL" clId="{4F6D5963-2610-EC45-AC3A-031D8C4387CD}" dt="2023-05-10T17:36:54.539" v="340" actId="1076"/>
          <ac:picMkLst>
            <pc:docMk/>
            <pc:sldMk cId="1247359892" sldId="260"/>
            <ac:picMk id="7" creationId="{41E9B5BF-A276-6328-3306-D85F8F78FC9B}"/>
          </ac:picMkLst>
        </pc:picChg>
      </pc:sldChg>
      <pc:sldChg chg="addSp delSp modSp add mod">
        <pc:chgData name="Harry Shiu" userId="f2194e5a-2446-4a17-a0dd-0906803c22e4" providerId="ADAL" clId="{4F6D5963-2610-EC45-AC3A-031D8C4387CD}" dt="2023-05-10T18:02:36.203" v="1048" actId="478"/>
        <pc:sldMkLst>
          <pc:docMk/>
          <pc:sldMk cId="3028587492" sldId="261"/>
        </pc:sldMkLst>
        <pc:spChg chg="del">
          <ac:chgData name="Harry Shiu" userId="f2194e5a-2446-4a17-a0dd-0906803c22e4" providerId="ADAL" clId="{4F6D5963-2610-EC45-AC3A-031D8C4387CD}" dt="2023-05-10T18:02:34.951" v="1047" actId="478"/>
          <ac:spMkLst>
            <pc:docMk/>
            <pc:sldMk cId="3028587492" sldId="261"/>
            <ac:spMk id="2" creationId="{C6AA32CB-7DE6-4D84-2BEA-BEA5E4A0411C}"/>
          </ac:spMkLst>
        </pc:spChg>
        <pc:spChg chg="add del mod">
          <ac:chgData name="Harry Shiu" userId="f2194e5a-2446-4a17-a0dd-0906803c22e4" providerId="ADAL" clId="{4F6D5963-2610-EC45-AC3A-031D8C4387CD}" dt="2023-05-10T18:02:36.203" v="1048" actId="478"/>
          <ac:spMkLst>
            <pc:docMk/>
            <pc:sldMk cId="3028587492" sldId="261"/>
            <ac:spMk id="4" creationId="{42E9D572-91B0-1188-8C90-88639777F533}"/>
          </ac:spMkLst>
        </pc:spChg>
        <pc:spChg chg="mod">
          <ac:chgData name="Harry Shiu" userId="f2194e5a-2446-4a17-a0dd-0906803c22e4" providerId="ADAL" clId="{4F6D5963-2610-EC45-AC3A-031D8C4387CD}" dt="2023-05-10T17:38:35.054" v="387" actId="20577"/>
          <ac:spMkLst>
            <pc:docMk/>
            <pc:sldMk cId="3028587492" sldId="261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7:38:45.871" v="388"/>
          <ac:spMkLst>
            <pc:docMk/>
            <pc:sldMk cId="3028587492" sldId="261"/>
            <ac:spMk id="26" creationId="{27ECB440-4767-FBF4-1F4D-B3D8AAB37274}"/>
          </ac:spMkLst>
        </pc:spChg>
        <pc:picChg chg="mod">
          <ac:chgData name="Harry Shiu" userId="f2194e5a-2446-4a17-a0dd-0906803c22e4" providerId="ADAL" clId="{4F6D5963-2610-EC45-AC3A-031D8C4387CD}" dt="2023-05-10T17:38:30.622" v="377" actId="1076"/>
          <ac:picMkLst>
            <pc:docMk/>
            <pc:sldMk cId="3028587492" sldId="261"/>
            <ac:picMk id="7" creationId="{41E9B5BF-A276-6328-3306-D85F8F78FC9B}"/>
          </ac:picMkLst>
        </pc:picChg>
      </pc:sldChg>
      <pc:sldChg chg="modSp add mod ord">
        <pc:chgData name="Harry Shiu" userId="f2194e5a-2446-4a17-a0dd-0906803c22e4" providerId="ADAL" clId="{4F6D5963-2610-EC45-AC3A-031D8C4387CD}" dt="2023-05-10T17:41:23.725" v="485" actId="1076"/>
        <pc:sldMkLst>
          <pc:docMk/>
          <pc:sldMk cId="3374041870" sldId="262"/>
        </pc:sldMkLst>
        <pc:spChg chg="mod">
          <ac:chgData name="Harry Shiu" userId="f2194e5a-2446-4a17-a0dd-0906803c22e4" providerId="ADAL" clId="{4F6D5963-2610-EC45-AC3A-031D8C4387CD}" dt="2023-05-10T17:40:46.731" v="405" actId="1076"/>
          <ac:spMkLst>
            <pc:docMk/>
            <pc:sldMk cId="3374041870" sldId="262"/>
            <ac:spMk id="2" creationId="{CAF4EB95-19A3-8945-977C-B563AC25967C}"/>
          </ac:spMkLst>
        </pc:spChg>
        <pc:spChg chg="mod">
          <ac:chgData name="Harry Shiu" userId="f2194e5a-2446-4a17-a0dd-0906803c22e4" providerId="ADAL" clId="{4F6D5963-2610-EC45-AC3A-031D8C4387CD}" dt="2023-05-10T17:41:23.725" v="485" actId="1076"/>
          <ac:spMkLst>
            <pc:docMk/>
            <pc:sldMk cId="3374041870" sldId="262"/>
            <ac:spMk id="3" creationId="{F9F38F77-77C7-5DCC-B8C5-F26CF791CD22}"/>
          </ac:spMkLst>
        </pc:spChg>
        <pc:spChg chg="mod">
          <ac:chgData name="Harry Shiu" userId="f2194e5a-2446-4a17-a0dd-0906803c22e4" providerId="ADAL" clId="{4F6D5963-2610-EC45-AC3A-031D8C4387CD}" dt="2023-05-10T17:40:53.722" v="408" actId="1076"/>
          <ac:spMkLst>
            <pc:docMk/>
            <pc:sldMk cId="3374041870" sldId="262"/>
            <ac:spMk id="5" creationId="{8C6D74DE-3F50-014D-A44D-B70563DB996D}"/>
          </ac:spMkLst>
        </pc:spChg>
      </pc:sldChg>
      <pc:sldChg chg="addSp delSp modSp add mod ord">
        <pc:chgData name="Harry Shiu" userId="f2194e5a-2446-4a17-a0dd-0906803c22e4" providerId="ADAL" clId="{4F6D5963-2610-EC45-AC3A-031D8C4387CD}" dt="2023-05-10T18:02:31.003" v="1046" actId="478"/>
        <pc:sldMkLst>
          <pc:docMk/>
          <pc:sldMk cId="1810358248" sldId="263"/>
        </pc:sldMkLst>
        <pc:spChg chg="del">
          <ac:chgData name="Harry Shiu" userId="f2194e5a-2446-4a17-a0dd-0906803c22e4" providerId="ADAL" clId="{4F6D5963-2610-EC45-AC3A-031D8C4387CD}" dt="2023-05-10T18:02:29.510" v="1045" actId="478"/>
          <ac:spMkLst>
            <pc:docMk/>
            <pc:sldMk cId="1810358248" sldId="263"/>
            <ac:spMk id="2" creationId="{C6AA32CB-7DE6-4D84-2BEA-BEA5E4A0411C}"/>
          </ac:spMkLst>
        </pc:spChg>
        <pc:spChg chg="add del mod">
          <ac:chgData name="Harry Shiu" userId="f2194e5a-2446-4a17-a0dd-0906803c22e4" providerId="ADAL" clId="{4F6D5963-2610-EC45-AC3A-031D8C4387CD}" dt="2023-05-10T17:42:40.063" v="498" actId="478"/>
          <ac:spMkLst>
            <pc:docMk/>
            <pc:sldMk cId="1810358248" sldId="263"/>
            <ac:spMk id="4" creationId="{6A004BB1-E09A-C0BB-D719-560F0CA7B341}"/>
          </ac:spMkLst>
        </pc:spChg>
        <pc:spChg chg="add mod">
          <ac:chgData name="Harry Shiu" userId="f2194e5a-2446-4a17-a0dd-0906803c22e4" providerId="ADAL" clId="{4F6D5963-2610-EC45-AC3A-031D8C4387CD}" dt="2023-05-10T17:43:33.931" v="514" actId="1076"/>
          <ac:spMkLst>
            <pc:docMk/>
            <pc:sldMk cId="1810358248" sldId="263"/>
            <ac:spMk id="8" creationId="{FBC4A11C-B537-B0B7-5F91-74CC0BB7214C}"/>
          </ac:spMkLst>
        </pc:spChg>
        <pc:spChg chg="add del mod">
          <ac:chgData name="Harry Shiu" userId="f2194e5a-2446-4a17-a0dd-0906803c22e4" providerId="ADAL" clId="{4F6D5963-2610-EC45-AC3A-031D8C4387CD}" dt="2023-05-10T18:02:31.003" v="1046" actId="478"/>
          <ac:spMkLst>
            <pc:docMk/>
            <pc:sldMk cId="1810358248" sldId="263"/>
            <ac:spMk id="10" creationId="{F08B3B91-7170-2486-447F-29AC77430DF6}"/>
          </ac:spMkLst>
        </pc:spChg>
        <pc:spChg chg="mod">
          <ac:chgData name="Harry Shiu" userId="f2194e5a-2446-4a17-a0dd-0906803c22e4" providerId="ADAL" clId="{4F6D5963-2610-EC45-AC3A-031D8C4387CD}" dt="2023-05-10T17:42:51.339" v="507" actId="20577"/>
          <ac:spMkLst>
            <pc:docMk/>
            <pc:sldMk cId="1810358248" sldId="263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7:57:17.724" v="915" actId="207"/>
          <ac:spMkLst>
            <pc:docMk/>
            <pc:sldMk cId="1810358248" sldId="263"/>
            <ac:spMk id="26" creationId="{27ECB440-4767-FBF4-1F4D-B3D8AAB37274}"/>
          </ac:spMkLst>
        </pc:spChg>
        <pc:picChg chg="del">
          <ac:chgData name="Harry Shiu" userId="f2194e5a-2446-4a17-a0dd-0906803c22e4" providerId="ADAL" clId="{4F6D5963-2610-EC45-AC3A-031D8C4387CD}" dt="2023-05-10T17:42:15.724" v="488" actId="478"/>
          <ac:picMkLst>
            <pc:docMk/>
            <pc:sldMk cId="1810358248" sldId="263"/>
            <ac:picMk id="7" creationId="{41E9B5BF-A276-6328-3306-D85F8F78FC9B}"/>
          </ac:picMkLst>
        </pc:picChg>
        <pc:picChg chg="del">
          <ac:chgData name="Harry Shiu" userId="f2194e5a-2446-4a17-a0dd-0906803c22e4" providerId="ADAL" clId="{4F6D5963-2610-EC45-AC3A-031D8C4387CD}" dt="2023-05-10T17:42:16.687" v="489" actId="478"/>
          <ac:picMkLst>
            <pc:docMk/>
            <pc:sldMk cId="1810358248" sldId="263"/>
            <ac:picMk id="13" creationId="{11828BEC-D77E-2C21-8741-3C2ED9CCD873}"/>
          </ac:picMkLst>
        </pc:picChg>
        <pc:picChg chg="del">
          <ac:chgData name="Harry Shiu" userId="f2194e5a-2446-4a17-a0dd-0906803c22e4" providerId="ADAL" clId="{4F6D5963-2610-EC45-AC3A-031D8C4387CD}" dt="2023-05-10T17:42:17.104" v="490" actId="478"/>
          <ac:picMkLst>
            <pc:docMk/>
            <pc:sldMk cId="1810358248" sldId="263"/>
            <ac:picMk id="18" creationId="{3D6AB471-35E6-B32C-7128-A74A4DC3F624}"/>
          </ac:picMkLst>
        </pc:picChg>
        <pc:picChg chg="del">
          <ac:chgData name="Harry Shiu" userId="f2194e5a-2446-4a17-a0dd-0906803c22e4" providerId="ADAL" clId="{4F6D5963-2610-EC45-AC3A-031D8C4387CD}" dt="2023-05-10T17:42:17.532" v="491" actId="478"/>
          <ac:picMkLst>
            <pc:docMk/>
            <pc:sldMk cId="1810358248" sldId="263"/>
            <ac:picMk id="19" creationId="{442D30A5-274D-14A0-1936-32D7BF6B29CC}"/>
          </ac:picMkLst>
        </pc:picChg>
        <pc:picChg chg="del">
          <ac:chgData name="Harry Shiu" userId="f2194e5a-2446-4a17-a0dd-0906803c22e4" providerId="ADAL" clId="{4F6D5963-2610-EC45-AC3A-031D8C4387CD}" dt="2023-05-10T17:42:18.043" v="492" actId="478"/>
          <ac:picMkLst>
            <pc:docMk/>
            <pc:sldMk cId="1810358248" sldId="263"/>
            <ac:picMk id="20" creationId="{4BCB7E9D-DCA3-36D1-8B17-9EC1387872FA}"/>
          </ac:picMkLst>
        </pc:picChg>
        <pc:picChg chg="del">
          <ac:chgData name="Harry Shiu" userId="f2194e5a-2446-4a17-a0dd-0906803c22e4" providerId="ADAL" clId="{4F6D5963-2610-EC45-AC3A-031D8C4387CD}" dt="2023-05-10T17:42:18.402" v="493" actId="478"/>
          <ac:picMkLst>
            <pc:docMk/>
            <pc:sldMk cId="1810358248" sldId="263"/>
            <ac:picMk id="21" creationId="{780AE6BC-E60B-5FA1-4FA9-E67750ECBDC7}"/>
          </ac:picMkLst>
        </pc:picChg>
        <pc:picChg chg="del">
          <ac:chgData name="Harry Shiu" userId="f2194e5a-2446-4a17-a0dd-0906803c22e4" providerId="ADAL" clId="{4F6D5963-2610-EC45-AC3A-031D8C4387CD}" dt="2023-05-10T17:42:18.892" v="494" actId="478"/>
          <ac:picMkLst>
            <pc:docMk/>
            <pc:sldMk cId="1810358248" sldId="263"/>
            <ac:picMk id="22" creationId="{DBCB9E45-0332-DC28-A934-D3A15D205206}"/>
          </ac:picMkLst>
        </pc:picChg>
        <pc:cxnChg chg="add del">
          <ac:chgData name="Harry Shiu" userId="f2194e5a-2446-4a17-a0dd-0906803c22e4" providerId="ADAL" clId="{4F6D5963-2610-EC45-AC3A-031D8C4387CD}" dt="2023-05-10T17:43:05.763" v="509" actId="11529"/>
          <ac:cxnSpMkLst>
            <pc:docMk/>
            <pc:sldMk cId="1810358248" sldId="263"/>
            <ac:cxnSpMk id="6" creationId="{24DB95AF-258C-6A9D-475A-308975E46399}"/>
          </ac:cxnSpMkLst>
        </pc:cxnChg>
      </pc:sldChg>
      <pc:sldChg chg="addSp delSp modSp add mod ord">
        <pc:chgData name="Harry Shiu" userId="f2194e5a-2446-4a17-a0dd-0906803c22e4" providerId="ADAL" clId="{4F6D5963-2610-EC45-AC3A-031D8C4387CD}" dt="2023-05-10T18:02:24.666" v="1044" actId="478"/>
        <pc:sldMkLst>
          <pc:docMk/>
          <pc:sldMk cId="2723151888" sldId="264"/>
        </pc:sldMkLst>
        <pc:spChg chg="del">
          <ac:chgData name="Harry Shiu" userId="f2194e5a-2446-4a17-a0dd-0906803c22e4" providerId="ADAL" clId="{4F6D5963-2610-EC45-AC3A-031D8C4387CD}" dt="2023-05-10T18:02:22.181" v="1043" actId="478"/>
          <ac:spMkLst>
            <pc:docMk/>
            <pc:sldMk cId="2723151888" sldId="264"/>
            <ac:spMk id="2" creationId="{C6AA32CB-7DE6-4D84-2BEA-BEA5E4A0411C}"/>
          </ac:spMkLst>
        </pc:spChg>
        <pc:spChg chg="add mod">
          <ac:chgData name="Harry Shiu" userId="f2194e5a-2446-4a17-a0dd-0906803c22e4" providerId="ADAL" clId="{4F6D5963-2610-EC45-AC3A-031D8C4387CD}" dt="2023-05-10T17:48:04.645" v="824" actId="1076"/>
          <ac:spMkLst>
            <pc:docMk/>
            <pc:sldMk cId="2723151888" sldId="264"/>
            <ac:spMk id="3" creationId="{7C55F6A7-4D69-1A0F-97D4-90D7F9E94646}"/>
          </ac:spMkLst>
        </pc:spChg>
        <pc:spChg chg="add mod">
          <ac:chgData name="Harry Shiu" userId="f2194e5a-2446-4a17-a0dd-0906803c22e4" providerId="ADAL" clId="{4F6D5963-2610-EC45-AC3A-031D8C4387CD}" dt="2023-05-10T17:48:32.969" v="856" actId="1076"/>
          <ac:spMkLst>
            <pc:docMk/>
            <pc:sldMk cId="2723151888" sldId="264"/>
            <ac:spMk id="4" creationId="{3207CE2B-36B8-6DF2-D6BA-7B3AC9F907A0}"/>
          </ac:spMkLst>
        </pc:spChg>
        <pc:spChg chg="add del mod">
          <ac:chgData name="Harry Shiu" userId="f2194e5a-2446-4a17-a0dd-0906803c22e4" providerId="ADAL" clId="{4F6D5963-2610-EC45-AC3A-031D8C4387CD}" dt="2023-05-10T18:02:24.666" v="1044" actId="478"/>
          <ac:spMkLst>
            <pc:docMk/>
            <pc:sldMk cId="2723151888" sldId="264"/>
            <ac:spMk id="6" creationId="{1B9E3F9E-CB4D-E1AF-404B-01CB47186BF3}"/>
          </ac:spMkLst>
        </pc:spChg>
        <pc:spChg chg="mod">
          <ac:chgData name="Harry Shiu" userId="f2194e5a-2446-4a17-a0dd-0906803c22e4" providerId="ADAL" clId="{4F6D5963-2610-EC45-AC3A-031D8C4387CD}" dt="2023-05-10T17:47:26.581" v="821" actId="20577"/>
          <ac:spMkLst>
            <pc:docMk/>
            <pc:sldMk cId="2723151888" sldId="264"/>
            <ac:spMk id="25" creationId="{24D42792-95BB-677D-3B77-4E7B9DF28932}"/>
          </ac:spMkLst>
        </pc:spChg>
        <pc:spChg chg="del">
          <ac:chgData name="Harry Shiu" userId="f2194e5a-2446-4a17-a0dd-0906803c22e4" providerId="ADAL" clId="{4F6D5963-2610-EC45-AC3A-031D8C4387CD}" dt="2023-05-10T17:47:39.592" v="822" actId="478"/>
          <ac:spMkLst>
            <pc:docMk/>
            <pc:sldMk cId="2723151888" sldId="264"/>
            <ac:spMk id="26" creationId="{27ECB440-4767-FBF4-1F4D-B3D8AAB37274}"/>
          </ac:spMkLst>
        </pc:spChg>
        <pc:picChg chg="mod">
          <ac:chgData name="Harry Shiu" userId="f2194e5a-2446-4a17-a0dd-0906803c22e4" providerId="ADAL" clId="{4F6D5963-2610-EC45-AC3A-031D8C4387CD}" dt="2023-05-10T17:47:20.279" v="801" actId="1076"/>
          <ac:picMkLst>
            <pc:docMk/>
            <pc:sldMk cId="2723151888" sldId="264"/>
            <ac:picMk id="7" creationId="{41E9B5BF-A276-6328-3306-D85F8F78FC9B}"/>
          </ac:picMkLst>
        </pc:picChg>
      </pc:sldChg>
      <pc:sldChg chg="addSp delSp modSp add mod ord">
        <pc:chgData name="Harry Shiu" userId="f2194e5a-2446-4a17-a0dd-0906803c22e4" providerId="ADAL" clId="{4F6D5963-2610-EC45-AC3A-031D8C4387CD}" dt="2023-05-10T18:02:19.547" v="1042" actId="478"/>
        <pc:sldMkLst>
          <pc:docMk/>
          <pc:sldMk cId="1201910506" sldId="265"/>
        </pc:sldMkLst>
        <pc:spChg chg="del">
          <ac:chgData name="Harry Shiu" userId="f2194e5a-2446-4a17-a0dd-0906803c22e4" providerId="ADAL" clId="{4F6D5963-2610-EC45-AC3A-031D8C4387CD}" dt="2023-05-10T18:02:18.361" v="1041" actId="478"/>
          <ac:spMkLst>
            <pc:docMk/>
            <pc:sldMk cId="1201910506" sldId="265"/>
            <ac:spMk id="2" creationId="{C6AA32CB-7DE6-4D84-2BEA-BEA5E4A0411C}"/>
          </ac:spMkLst>
        </pc:spChg>
        <pc:spChg chg="add mod">
          <ac:chgData name="Harry Shiu" userId="f2194e5a-2446-4a17-a0dd-0906803c22e4" providerId="ADAL" clId="{4F6D5963-2610-EC45-AC3A-031D8C4387CD}" dt="2023-05-10T17:55:04.452" v="883" actId="1076"/>
          <ac:spMkLst>
            <pc:docMk/>
            <pc:sldMk cId="1201910506" sldId="265"/>
            <ac:spMk id="3" creationId="{5A486524-995A-3BE1-C417-102279ECE5E0}"/>
          </ac:spMkLst>
        </pc:spChg>
        <pc:spChg chg="add mod">
          <ac:chgData name="Harry Shiu" userId="f2194e5a-2446-4a17-a0dd-0906803c22e4" providerId="ADAL" clId="{4F6D5963-2610-EC45-AC3A-031D8C4387CD}" dt="2023-05-10T17:55:10.706" v="885" actId="1035"/>
          <ac:spMkLst>
            <pc:docMk/>
            <pc:sldMk cId="1201910506" sldId="265"/>
            <ac:spMk id="4" creationId="{731BD224-28B5-779F-4CC4-91F704C47F23}"/>
          </ac:spMkLst>
        </pc:spChg>
        <pc:spChg chg="add del mod">
          <ac:chgData name="Harry Shiu" userId="f2194e5a-2446-4a17-a0dd-0906803c22e4" providerId="ADAL" clId="{4F6D5963-2610-EC45-AC3A-031D8C4387CD}" dt="2023-05-10T18:02:19.547" v="1042" actId="478"/>
          <ac:spMkLst>
            <pc:docMk/>
            <pc:sldMk cId="1201910506" sldId="265"/>
            <ac:spMk id="6" creationId="{A90E6768-5A37-811D-84C7-85395DEAF325}"/>
          </ac:spMkLst>
        </pc:spChg>
        <pc:spChg chg="mod">
          <ac:chgData name="Harry Shiu" userId="f2194e5a-2446-4a17-a0dd-0906803c22e4" providerId="ADAL" clId="{4F6D5963-2610-EC45-AC3A-031D8C4387CD}" dt="2023-05-10T17:49:43.352" v="869" actId="20577"/>
          <ac:spMkLst>
            <pc:docMk/>
            <pc:sldMk cId="1201910506" sldId="265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7:57:27.282" v="916" actId="207"/>
          <ac:spMkLst>
            <pc:docMk/>
            <pc:sldMk cId="1201910506" sldId="265"/>
            <ac:spMk id="26" creationId="{27ECB440-4767-FBF4-1F4D-B3D8AAB37274}"/>
          </ac:spMkLst>
        </pc:spChg>
      </pc:sldChg>
      <pc:sldChg chg="addSp delSp modSp add mod ord">
        <pc:chgData name="Harry Shiu" userId="f2194e5a-2446-4a17-a0dd-0906803c22e4" providerId="ADAL" clId="{4F6D5963-2610-EC45-AC3A-031D8C4387CD}" dt="2023-05-10T18:01:58.756" v="1036" actId="478"/>
        <pc:sldMkLst>
          <pc:docMk/>
          <pc:sldMk cId="2829384459" sldId="266"/>
        </pc:sldMkLst>
        <pc:spChg chg="del mod">
          <ac:chgData name="Harry Shiu" userId="f2194e5a-2446-4a17-a0dd-0906803c22e4" providerId="ADAL" clId="{4F6D5963-2610-EC45-AC3A-031D8C4387CD}" dt="2023-05-10T18:01:55.469" v="1035" actId="478"/>
          <ac:spMkLst>
            <pc:docMk/>
            <pc:sldMk cId="2829384459" sldId="266"/>
            <ac:spMk id="2" creationId="{C6AA32CB-7DE6-4D84-2BEA-BEA5E4A0411C}"/>
          </ac:spMkLst>
        </pc:spChg>
        <pc:spChg chg="add del mod">
          <ac:chgData name="Harry Shiu" userId="f2194e5a-2446-4a17-a0dd-0906803c22e4" providerId="ADAL" clId="{4F6D5963-2610-EC45-AC3A-031D8C4387CD}" dt="2023-05-10T18:01:58.756" v="1036" actId="478"/>
          <ac:spMkLst>
            <pc:docMk/>
            <pc:sldMk cId="2829384459" sldId="266"/>
            <ac:spMk id="4" creationId="{AF3697C8-DA80-C02E-9C55-DE848C8647D9}"/>
          </ac:spMkLst>
        </pc:spChg>
        <pc:spChg chg="mod">
          <ac:chgData name="Harry Shiu" userId="f2194e5a-2446-4a17-a0dd-0906803c22e4" providerId="ADAL" clId="{4F6D5963-2610-EC45-AC3A-031D8C4387CD}" dt="2023-05-10T17:55:35.871" v="894" actId="20577"/>
          <ac:spMkLst>
            <pc:docMk/>
            <pc:sldMk cId="2829384459" sldId="266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7:57:31.772" v="917" actId="207"/>
          <ac:spMkLst>
            <pc:docMk/>
            <pc:sldMk cId="2829384459" sldId="266"/>
            <ac:spMk id="26" creationId="{27ECB440-4767-FBF4-1F4D-B3D8AAB37274}"/>
          </ac:spMkLst>
        </pc:spChg>
      </pc:sldChg>
      <pc:sldChg chg="addSp delSp modSp add mod">
        <pc:chgData name="Harry Shiu" userId="f2194e5a-2446-4a17-a0dd-0906803c22e4" providerId="ADAL" clId="{4F6D5963-2610-EC45-AC3A-031D8C4387CD}" dt="2023-05-10T18:02:02.308" v="1037" actId="478"/>
        <pc:sldMkLst>
          <pc:docMk/>
          <pc:sldMk cId="681358470" sldId="267"/>
        </pc:sldMkLst>
        <pc:spChg chg="del mod">
          <ac:chgData name="Harry Shiu" userId="f2194e5a-2446-4a17-a0dd-0906803c22e4" providerId="ADAL" clId="{4F6D5963-2610-EC45-AC3A-031D8C4387CD}" dt="2023-05-10T18:01:52.159" v="1033" actId="478"/>
          <ac:spMkLst>
            <pc:docMk/>
            <pc:sldMk cId="681358470" sldId="267"/>
            <ac:spMk id="2" creationId="{C6AA32CB-7DE6-4D84-2BEA-BEA5E4A0411C}"/>
          </ac:spMkLst>
        </pc:spChg>
        <pc:spChg chg="add del mod">
          <ac:chgData name="Harry Shiu" userId="f2194e5a-2446-4a17-a0dd-0906803c22e4" providerId="ADAL" clId="{4F6D5963-2610-EC45-AC3A-031D8C4387CD}" dt="2023-05-10T18:02:02.308" v="1037" actId="478"/>
          <ac:spMkLst>
            <pc:docMk/>
            <pc:sldMk cId="681358470" sldId="267"/>
            <ac:spMk id="4" creationId="{C73A22A5-4205-A603-6218-07578033C968}"/>
          </ac:spMkLst>
        </pc:spChg>
        <pc:spChg chg="mod">
          <ac:chgData name="Harry Shiu" userId="f2194e5a-2446-4a17-a0dd-0906803c22e4" providerId="ADAL" clId="{4F6D5963-2610-EC45-AC3A-031D8C4387CD}" dt="2023-05-10T17:57:51.193" v="920" actId="20577"/>
          <ac:spMkLst>
            <pc:docMk/>
            <pc:sldMk cId="681358470" sldId="267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7:58:10.453" v="965" actId="20577"/>
          <ac:spMkLst>
            <pc:docMk/>
            <pc:sldMk cId="681358470" sldId="267"/>
            <ac:spMk id="26" creationId="{27ECB440-4767-FBF4-1F4D-B3D8AAB37274}"/>
          </ac:spMkLst>
        </pc:spChg>
      </pc:sldChg>
      <pc:sldChg chg="addSp delSp modSp add mod">
        <pc:chgData name="Harry Shiu" userId="f2194e5a-2446-4a17-a0dd-0906803c22e4" providerId="ADAL" clId="{4F6D5963-2610-EC45-AC3A-031D8C4387CD}" dt="2023-05-10T18:02:07.330" v="1038" actId="478"/>
        <pc:sldMkLst>
          <pc:docMk/>
          <pc:sldMk cId="3096553870" sldId="268"/>
        </pc:sldMkLst>
        <pc:spChg chg="del">
          <ac:chgData name="Harry Shiu" userId="f2194e5a-2446-4a17-a0dd-0906803c22e4" providerId="ADAL" clId="{4F6D5963-2610-EC45-AC3A-031D8C4387CD}" dt="2023-05-10T18:02:07.330" v="1038" actId="478"/>
          <ac:spMkLst>
            <pc:docMk/>
            <pc:sldMk cId="3096553870" sldId="268"/>
            <ac:spMk id="2" creationId="{C6AA32CB-7DE6-4D84-2BEA-BEA5E4A0411C}"/>
          </ac:spMkLst>
        </pc:spChg>
        <pc:spChg chg="add mod">
          <ac:chgData name="Harry Shiu" userId="f2194e5a-2446-4a17-a0dd-0906803c22e4" providerId="ADAL" clId="{4F6D5963-2610-EC45-AC3A-031D8C4387CD}" dt="2023-05-10T18:02:07.330" v="1038" actId="478"/>
          <ac:spMkLst>
            <pc:docMk/>
            <pc:sldMk cId="3096553870" sldId="268"/>
            <ac:spMk id="4" creationId="{92092B18-CF43-C590-2A55-BD318FAEE25D}"/>
          </ac:spMkLst>
        </pc:spChg>
        <pc:spChg chg="mod">
          <ac:chgData name="Harry Shiu" userId="f2194e5a-2446-4a17-a0dd-0906803c22e4" providerId="ADAL" clId="{4F6D5963-2610-EC45-AC3A-031D8C4387CD}" dt="2023-05-10T17:59:57.437" v="968" actId="20577"/>
          <ac:spMkLst>
            <pc:docMk/>
            <pc:sldMk cId="3096553870" sldId="268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8:01:02.646" v="1021" actId="13926"/>
          <ac:spMkLst>
            <pc:docMk/>
            <pc:sldMk cId="3096553870" sldId="268"/>
            <ac:spMk id="26" creationId="{27ECB440-4767-FBF4-1F4D-B3D8AAB37274}"/>
          </ac:spMkLst>
        </pc:spChg>
      </pc:sldChg>
      <pc:sldChg chg="addSp delSp modSp add mod">
        <pc:chgData name="Harry Shiu" userId="f2194e5a-2446-4a17-a0dd-0906803c22e4" providerId="ADAL" clId="{4F6D5963-2610-EC45-AC3A-031D8C4387CD}" dt="2023-05-10T18:02:14.137" v="1040" actId="20577"/>
        <pc:sldMkLst>
          <pc:docMk/>
          <pc:sldMk cId="3206823999" sldId="269"/>
        </pc:sldMkLst>
        <pc:spChg chg="del mod">
          <ac:chgData name="Harry Shiu" userId="f2194e5a-2446-4a17-a0dd-0906803c22e4" providerId="ADAL" clId="{4F6D5963-2610-EC45-AC3A-031D8C4387CD}" dt="2023-05-10T18:01:48.064" v="1031" actId="478"/>
          <ac:spMkLst>
            <pc:docMk/>
            <pc:sldMk cId="3206823999" sldId="269"/>
            <ac:spMk id="2" creationId="{C6AA32CB-7DE6-4D84-2BEA-BEA5E4A0411C}"/>
          </ac:spMkLst>
        </pc:spChg>
        <pc:spChg chg="add del mod">
          <ac:chgData name="Harry Shiu" userId="f2194e5a-2446-4a17-a0dd-0906803c22e4" providerId="ADAL" clId="{4F6D5963-2610-EC45-AC3A-031D8C4387CD}" dt="2023-05-10T18:02:12.478" v="1039" actId="478"/>
          <ac:spMkLst>
            <pc:docMk/>
            <pc:sldMk cId="3206823999" sldId="269"/>
            <ac:spMk id="4" creationId="{5D914676-A92D-B097-BCE4-82F03796626C}"/>
          </ac:spMkLst>
        </pc:spChg>
        <pc:spChg chg="mod">
          <ac:chgData name="Harry Shiu" userId="f2194e5a-2446-4a17-a0dd-0906803c22e4" providerId="ADAL" clId="{4F6D5963-2610-EC45-AC3A-031D8C4387CD}" dt="2023-05-10T18:02:14.137" v="1040" actId="20577"/>
          <ac:spMkLst>
            <pc:docMk/>
            <pc:sldMk cId="3206823999" sldId="269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8:01:45.598" v="1029" actId="255"/>
          <ac:spMkLst>
            <pc:docMk/>
            <pc:sldMk cId="3206823999" sldId="269"/>
            <ac:spMk id="26" creationId="{27ECB440-4767-FBF4-1F4D-B3D8AAB37274}"/>
          </ac:spMkLst>
        </pc:spChg>
      </pc:sldChg>
      <pc:sldChg chg="modSp add mod">
        <pc:chgData name="Harry Shiu" userId="f2194e5a-2446-4a17-a0dd-0906803c22e4" providerId="ADAL" clId="{4F6D5963-2610-EC45-AC3A-031D8C4387CD}" dt="2023-05-10T18:03:55.188" v="1059" actId="2711"/>
        <pc:sldMkLst>
          <pc:docMk/>
          <pc:sldMk cId="1362056630" sldId="270"/>
        </pc:sldMkLst>
        <pc:spChg chg="mod">
          <ac:chgData name="Harry Shiu" userId="f2194e5a-2446-4a17-a0dd-0906803c22e4" providerId="ADAL" clId="{4F6D5963-2610-EC45-AC3A-031D8C4387CD}" dt="2023-05-10T18:03:33.729" v="1052" actId="20577"/>
          <ac:spMkLst>
            <pc:docMk/>
            <pc:sldMk cId="1362056630" sldId="270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8:03:55.188" v="1059" actId="2711"/>
          <ac:spMkLst>
            <pc:docMk/>
            <pc:sldMk cId="1362056630" sldId="270"/>
            <ac:spMk id="26" creationId="{27ECB440-4767-FBF4-1F4D-B3D8AAB37274}"/>
          </ac:spMkLst>
        </pc:spChg>
      </pc:sldChg>
      <pc:sldChg chg="addSp delSp modSp add mod ord">
        <pc:chgData name="Harry Shiu" userId="f2194e5a-2446-4a17-a0dd-0906803c22e4" providerId="ADAL" clId="{4F6D5963-2610-EC45-AC3A-031D8C4387CD}" dt="2023-05-10T18:04:38.915" v="1085" actId="1076"/>
        <pc:sldMkLst>
          <pc:docMk/>
          <pc:sldMk cId="744936908" sldId="271"/>
        </pc:sldMkLst>
        <pc:spChg chg="mod">
          <ac:chgData name="Harry Shiu" userId="f2194e5a-2446-4a17-a0dd-0906803c22e4" providerId="ADAL" clId="{4F6D5963-2610-EC45-AC3A-031D8C4387CD}" dt="2023-05-10T18:04:38.915" v="1085" actId="1076"/>
          <ac:spMkLst>
            <pc:docMk/>
            <pc:sldMk cId="744936908" sldId="271"/>
            <ac:spMk id="2" creationId="{CAF4EB95-19A3-8945-977C-B563AC25967C}"/>
          </ac:spMkLst>
        </pc:spChg>
        <pc:spChg chg="del">
          <ac:chgData name="Harry Shiu" userId="f2194e5a-2446-4a17-a0dd-0906803c22e4" providerId="ADAL" clId="{4F6D5963-2610-EC45-AC3A-031D8C4387CD}" dt="2023-05-10T18:04:20.078" v="1062" actId="478"/>
          <ac:spMkLst>
            <pc:docMk/>
            <pc:sldMk cId="744936908" sldId="271"/>
            <ac:spMk id="3" creationId="{F9F38F77-77C7-5DCC-B8C5-F26CF791CD22}"/>
          </ac:spMkLst>
        </pc:spChg>
        <pc:spChg chg="add del mod">
          <ac:chgData name="Harry Shiu" userId="f2194e5a-2446-4a17-a0dd-0906803c22e4" providerId="ADAL" clId="{4F6D5963-2610-EC45-AC3A-031D8C4387CD}" dt="2023-05-10T18:04:22.511" v="1063" actId="478"/>
          <ac:spMkLst>
            <pc:docMk/>
            <pc:sldMk cId="744936908" sldId="271"/>
            <ac:spMk id="6" creationId="{4F59CBE0-FED5-3811-4A1F-58A6F04A3E29}"/>
          </ac:spMkLst>
        </pc:spChg>
      </pc:sldChg>
      <pc:sldChg chg="modSp add mod ord">
        <pc:chgData name="Harry Shiu" userId="f2194e5a-2446-4a17-a0dd-0906803c22e4" providerId="ADAL" clId="{4F6D5963-2610-EC45-AC3A-031D8C4387CD}" dt="2023-05-10T18:06:21.909" v="1214" actId="20577"/>
        <pc:sldMkLst>
          <pc:docMk/>
          <pc:sldMk cId="2072495811" sldId="272"/>
        </pc:sldMkLst>
        <pc:spChg chg="mod">
          <ac:chgData name="Harry Shiu" userId="f2194e5a-2446-4a17-a0dd-0906803c22e4" providerId="ADAL" clId="{4F6D5963-2610-EC45-AC3A-031D8C4387CD}" dt="2023-05-10T18:05:43.672" v="1102" actId="20577"/>
          <ac:spMkLst>
            <pc:docMk/>
            <pc:sldMk cId="2072495811" sldId="272"/>
            <ac:spMk id="25" creationId="{24D42792-95BB-677D-3B77-4E7B9DF28932}"/>
          </ac:spMkLst>
        </pc:spChg>
        <pc:spChg chg="mod">
          <ac:chgData name="Harry Shiu" userId="f2194e5a-2446-4a17-a0dd-0906803c22e4" providerId="ADAL" clId="{4F6D5963-2610-EC45-AC3A-031D8C4387CD}" dt="2023-05-10T18:06:21.909" v="1214" actId="20577"/>
          <ac:spMkLst>
            <pc:docMk/>
            <pc:sldMk cId="2072495811" sldId="272"/>
            <ac:spMk id="26" creationId="{27ECB440-4767-FBF4-1F4D-B3D8AAB37274}"/>
          </ac:spMkLst>
        </pc:spChg>
      </pc:sldChg>
      <pc:sldChg chg="addSp delSp modSp add mod ord">
        <pc:chgData name="Harry Shiu" userId="f2194e5a-2446-4a17-a0dd-0906803c22e4" providerId="ADAL" clId="{4F6D5963-2610-EC45-AC3A-031D8C4387CD}" dt="2023-05-10T18:09:37.286" v="1352" actId="1076"/>
        <pc:sldMkLst>
          <pc:docMk/>
          <pc:sldMk cId="2016745527" sldId="273"/>
        </pc:sldMkLst>
        <pc:spChg chg="del">
          <ac:chgData name="Harry Shiu" userId="f2194e5a-2446-4a17-a0dd-0906803c22e4" providerId="ADAL" clId="{4F6D5963-2610-EC45-AC3A-031D8C4387CD}" dt="2023-05-10T18:09:03.586" v="1343" actId="478"/>
          <ac:spMkLst>
            <pc:docMk/>
            <pc:sldMk cId="2016745527" sldId="273"/>
            <ac:spMk id="2" creationId="{CAF4EB95-19A3-8945-977C-B563AC25967C}"/>
          </ac:spMkLst>
        </pc:spChg>
        <pc:spChg chg="mod">
          <ac:chgData name="Harry Shiu" userId="f2194e5a-2446-4a17-a0dd-0906803c22e4" providerId="ADAL" clId="{4F6D5963-2610-EC45-AC3A-031D8C4387CD}" dt="2023-05-10T18:09:37.286" v="1352" actId="1076"/>
          <ac:spMkLst>
            <pc:docMk/>
            <pc:sldMk cId="2016745527" sldId="273"/>
            <ac:spMk id="3" creationId="{F9F38F77-77C7-5DCC-B8C5-F26CF791CD22}"/>
          </ac:spMkLst>
        </pc:spChg>
        <pc:spChg chg="add del mod">
          <ac:chgData name="Harry Shiu" userId="f2194e5a-2446-4a17-a0dd-0906803c22e4" providerId="ADAL" clId="{4F6D5963-2610-EC45-AC3A-031D8C4387CD}" dt="2023-05-10T18:09:05.954" v="1344" actId="478"/>
          <ac:spMkLst>
            <pc:docMk/>
            <pc:sldMk cId="2016745527" sldId="273"/>
            <ac:spMk id="6" creationId="{3B4A894E-C4BD-8B72-3639-2D06682C7371}"/>
          </ac:spMkLst>
        </pc:spChg>
        <pc:picChg chg="add mod">
          <ac:chgData name="Harry Shiu" userId="f2194e5a-2446-4a17-a0dd-0906803c22e4" providerId="ADAL" clId="{4F6D5963-2610-EC45-AC3A-031D8C4387CD}" dt="2023-05-10T18:09:26.056" v="1348" actId="1076"/>
          <ac:picMkLst>
            <pc:docMk/>
            <pc:sldMk cId="2016745527" sldId="273"/>
            <ac:picMk id="8" creationId="{DBE1BB3F-BB96-0D56-1692-81AB29D0C15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309FF-C76C-1A82-330A-32E68F87F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A5458-10A5-BA08-4D83-14C04A93A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93F3A-A8CF-454D-EDF3-840A4F6D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5CB-38EA-D098-B844-DB5D686D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62748-B265-0868-358F-06828EB9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2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BE69-E918-3455-7881-C5D8CBE71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0437E-C53E-1130-7BFA-458FEFF09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F355D-4ECB-115A-E359-3B096CA6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5AE67-8EE7-A11D-9122-886FA1FB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BE7C7-348F-B5EB-65D2-C908A5147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D9F65B-14A8-95DE-4ECB-E9BE2976D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1AA5D-F99B-8DCC-2D99-3AD105EA8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E69A9-8816-8AB2-4985-323403320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51173-E853-47AD-FEDA-D584A2DB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AE7F3-D7DF-917D-22A2-79C992A55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6E6B9-5360-FDA6-A837-7390431E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15D89-A57C-0E50-8D39-CFBD407B6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04261-4C46-F136-1C9E-967083FF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2016D-BB7B-60F3-4D4A-62FA6773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23A19-FB04-DBE4-498A-AD37A01C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5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E347-B4A7-0843-B599-2E06760B8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F64B6-4069-9CCC-D35F-2CCE95CDD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A240F-A23D-E6A4-86B8-0B9C9BF42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6BF8F-A863-1915-9674-B70D4F9E3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BA9AD-87DF-B937-904A-FA212E58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B4813-9EB8-3EA9-6DF5-DA65D59CA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1FECF-C8EC-86FB-4AE1-F18E7AE09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3B471-A323-98A3-8AEA-FDC2DFC9B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9B023-E6B9-68B9-2835-7C36E3E5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F3253-6892-6719-868A-C5C7FB7D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B491F-2C99-61AB-612C-D6A04CC6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2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B3D1E-8714-9B17-0003-7DB4B48F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6265-A1F9-029E-FF22-9E00508E7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6C3DB2-CBE4-84E2-F945-8A95D554F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513FC-BE17-1D0B-FCC6-AB74381ED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4FD4B-9CBB-F67E-E518-4A90FDA05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66810F-D549-8158-6FB0-66E83BEE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E85BC-A90C-9609-C25B-A85BFE14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DB1BF3-3D37-BFB6-B563-F7FEDA1B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8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E9B-72D5-BE77-5D58-EDCAD883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DB4606-34D8-197F-721E-5D59B837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855FD-E400-72F1-4241-CBF500F1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AF89A-34F8-5540-0646-C612601D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1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DA570-31AE-DA42-1F05-66ED95D09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F18CE-736D-70C9-E7CB-19FDA741B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7FC90-E7FC-B961-A631-1A65B2B3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A8F00-E966-B2B6-86FE-E50EFCBF2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31DFB-A76C-32A1-BF8F-5EAF369DD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3C2DD-4601-D88F-256F-E228EDE0C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64A02-13BA-F4AC-B2F0-553577D5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BCF02-B978-BF68-ACCA-7C2FF862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13B4E-6A5E-E1B7-66F0-4E82C8A56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1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21A7-B99F-C002-C531-F6906E205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27BCF-EA1A-FF9A-9058-B6B601BAB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A1847-6D69-3908-C1AF-56E05F011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9EDEB-F4DC-2ED8-62F5-B25D238E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EBEBB5-8E54-4B98-4EE0-AA0BC414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12166-55E2-9366-5956-7A2B21352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6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A5A18-1349-51FD-0D1B-4DB58E3F1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06EBB-D973-CACF-898D-80D4A1E16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F5A8A-CBDE-D642-19E3-36F52CAF5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F2D9D-9690-2B4C-8826-73BFD705DD9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D35FE-6592-6C6D-CB17-9202D68EB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ED14E-0720-46B6-96FF-6810C1686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3B53-AD4C-7B40-8AB6-F1F22CA05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6D74DE-3F50-014D-A44D-B70563DB996D}"/>
              </a:ext>
            </a:extLst>
          </p:cNvPr>
          <p:cNvSpPr/>
          <p:nvPr/>
        </p:nvSpPr>
        <p:spPr>
          <a:xfrm>
            <a:off x="-119449" y="-98854"/>
            <a:ext cx="12430897" cy="7055708"/>
          </a:xfrm>
          <a:prstGeom prst="rect">
            <a:avLst/>
          </a:prstGeom>
          <a:solidFill>
            <a:srgbClr val="002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F4EB95-19A3-8945-977C-B563AC259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903" y="5822729"/>
            <a:ext cx="6684579" cy="514515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latin typeface="Klavika Medium" panose="020B0506040000020004" pitchFamily="34" charset="77"/>
              </a:rPr>
              <a:t>Tabletop Exercise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38F77-77C7-5DCC-B8C5-F26CF791C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752" y="6319637"/>
            <a:ext cx="2034746" cy="327411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rgbClr val="FFC72A"/>
                </a:solidFill>
                <a:latin typeface="Proxima Nova" panose="02000506030000020004" pitchFamily="2" charset="0"/>
              </a:rPr>
              <a:t>Paladin Security</a:t>
            </a:r>
          </a:p>
        </p:txBody>
      </p:sp>
    </p:spTree>
    <p:extLst>
      <p:ext uri="{BB962C8B-B14F-4D97-AF65-F5344CB8AC3E}">
        <p14:creationId xmlns:p14="http://schemas.microsoft.com/office/powerpoint/2010/main" val="201439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738507" y="975519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740"/>
                </a:solidFill>
                <a:latin typeface="Klavika Medium" panose="020B0506040000020004" pitchFamily="34" charset="77"/>
              </a:rPr>
              <a:t>Input 3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2272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Clr>
                <a:srgbClr val="FFC72A"/>
              </a:buClr>
              <a:buNone/>
            </a:pPr>
            <a:r>
              <a:rPr lang="en-CA" sz="3200" dirty="0">
                <a:solidFill>
                  <a:srgbClr val="29ABE3"/>
                </a:solidFill>
                <a:latin typeface="Klavika Medium" panose="020B0506040000020004" pitchFamily="34" charset="77"/>
              </a:rPr>
              <a:t>1615 hours</a:t>
            </a:r>
          </a:p>
          <a:p>
            <a:pPr marL="0" indent="0" fontAlgn="base">
              <a:buClr>
                <a:srgbClr val="FFC72A"/>
              </a:buClr>
              <a:buNone/>
            </a:pPr>
            <a:r>
              <a:rPr lang="en-CA" dirty="0">
                <a:solidFill>
                  <a:srgbClr val="000000"/>
                </a:solidFill>
                <a:latin typeface="Proxima Nova" panose="02000506030000020004" pitchFamily="2" charset="0"/>
              </a:rPr>
              <a:t>Fire department is on site.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C4A11C-B537-B0B7-5F91-74CC0BB7214C}"/>
              </a:ext>
            </a:extLst>
          </p:cNvPr>
          <p:cNvSpPr/>
          <p:nvPr/>
        </p:nvSpPr>
        <p:spPr>
          <a:xfrm>
            <a:off x="839099" y="1610949"/>
            <a:ext cx="1320800" cy="67734"/>
          </a:xfrm>
          <a:prstGeom prst="rect">
            <a:avLst/>
          </a:prstGeom>
          <a:solidFill>
            <a:srgbClr val="FFC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58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738507" y="975519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740"/>
                </a:solidFill>
                <a:latin typeface="Klavika Medium" panose="020B0506040000020004" pitchFamily="34" charset="77"/>
              </a:rPr>
              <a:t>Input 4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2272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Clr>
                <a:srgbClr val="FFC72A"/>
              </a:buClr>
              <a:buNone/>
            </a:pPr>
            <a:r>
              <a:rPr lang="en-CA" sz="3200" dirty="0">
                <a:solidFill>
                  <a:srgbClr val="29ABE3"/>
                </a:solidFill>
                <a:latin typeface="Klavika Medium" panose="020B0506040000020004" pitchFamily="34" charset="77"/>
              </a:rPr>
              <a:t>1617 hours</a:t>
            </a:r>
          </a:p>
          <a:p>
            <a:pPr marL="0" indent="0" fontAlgn="base">
              <a:buClr>
                <a:srgbClr val="FFC72A"/>
              </a:buClr>
              <a:buNone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[</a:t>
            </a:r>
            <a:r>
              <a:rPr lang="en-US" u="none" strike="noStrike" dirty="0">
                <a:solidFill>
                  <a:srgbClr val="000000"/>
                </a:solidFill>
                <a:effectLst/>
                <a:highlight>
                  <a:srgbClr val="FFC72A"/>
                </a:highlight>
                <a:latin typeface="Proxima Nova" panose="02000506030000020004" pitchFamily="2" charset="0"/>
              </a:rPr>
              <a:t>Insert store/group/personnel/tenant</a:t>
            </a: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] calls security to advise that they have an employee with mobility challenges and need assistance</a:t>
            </a:r>
            <a:r>
              <a:rPr lang="en-CA" dirty="0">
                <a:solidFill>
                  <a:srgbClr val="000000"/>
                </a:solidFill>
                <a:latin typeface="Proxima Nova" panose="02000506030000020004" pitchFamily="2" charset="0"/>
              </a:rPr>
              <a:t>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C4A11C-B537-B0B7-5F91-74CC0BB7214C}"/>
              </a:ext>
            </a:extLst>
          </p:cNvPr>
          <p:cNvSpPr/>
          <p:nvPr/>
        </p:nvSpPr>
        <p:spPr>
          <a:xfrm>
            <a:off x="839099" y="1610949"/>
            <a:ext cx="1320800" cy="67734"/>
          </a:xfrm>
          <a:prstGeom prst="rect">
            <a:avLst/>
          </a:prstGeom>
          <a:solidFill>
            <a:srgbClr val="FFC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092B18-CF43-C590-2A55-BD318FAEE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5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738507" y="975519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740"/>
                </a:solidFill>
                <a:latin typeface="Klavika Medium" panose="020B0506040000020004" pitchFamily="34" charset="77"/>
              </a:rPr>
              <a:t>Input 5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2272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Clr>
                <a:srgbClr val="FFC72A"/>
              </a:buClr>
              <a:buNone/>
            </a:pPr>
            <a:r>
              <a:rPr lang="en-CA" sz="3200" dirty="0">
                <a:solidFill>
                  <a:srgbClr val="29ABE3"/>
                </a:solidFill>
                <a:latin typeface="Klavika Medium" panose="020B0506040000020004" pitchFamily="34" charset="77"/>
              </a:rPr>
              <a:t>1630 hours</a:t>
            </a:r>
          </a:p>
          <a:p>
            <a:pPr marL="0" indent="0" fontAlgn="base">
              <a:buClr>
                <a:srgbClr val="FFC72A"/>
              </a:buClr>
              <a:buNone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Media is on site filming the scene and looking for a statement from property management (or any other person on site with a story to tell).</a:t>
            </a:r>
            <a:endParaRPr lang="en-CA" dirty="0">
              <a:solidFill>
                <a:srgbClr val="000000"/>
              </a:solidFill>
              <a:latin typeface="Proxima Nova" panose="02000506030000020004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C4A11C-B537-B0B7-5F91-74CC0BB7214C}"/>
              </a:ext>
            </a:extLst>
          </p:cNvPr>
          <p:cNvSpPr/>
          <p:nvPr/>
        </p:nvSpPr>
        <p:spPr>
          <a:xfrm>
            <a:off x="839099" y="1610949"/>
            <a:ext cx="1320800" cy="67734"/>
          </a:xfrm>
          <a:prstGeom prst="rect">
            <a:avLst/>
          </a:prstGeom>
          <a:solidFill>
            <a:srgbClr val="FFC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3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738507" y="975519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740"/>
                </a:solidFill>
                <a:latin typeface="Klavika Medium" panose="020B0506040000020004" pitchFamily="34" charset="77"/>
              </a:rPr>
              <a:t>Input 6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2272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Clr>
                <a:srgbClr val="FFC72A"/>
              </a:buClr>
              <a:buNone/>
            </a:pPr>
            <a:r>
              <a:rPr lang="en-CA" sz="3200" dirty="0">
                <a:solidFill>
                  <a:srgbClr val="29ABE3"/>
                </a:solidFill>
                <a:latin typeface="Klavika Medium" panose="020B0506040000020004" pitchFamily="34" charset="77"/>
              </a:rPr>
              <a:t>1800 hours</a:t>
            </a:r>
          </a:p>
          <a:p>
            <a:pPr marL="0" indent="0" fontAlgn="base">
              <a:buClr>
                <a:srgbClr val="FFC72A"/>
              </a:buClr>
              <a:buNone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Fire Department provides “all clear”. There is still smoke in the building and significant fire, smoke, and water damage in and around the corridor.</a:t>
            </a:r>
            <a:endParaRPr lang="en-CA" dirty="0">
              <a:solidFill>
                <a:srgbClr val="000000"/>
              </a:solidFill>
              <a:latin typeface="Proxima Nova" panose="02000506030000020004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C4A11C-B537-B0B7-5F91-74CC0BB7214C}"/>
              </a:ext>
            </a:extLst>
          </p:cNvPr>
          <p:cNvSpPr/>
          <p:nvPr/>
        </p:nvSpPr>
        <p:spPr>
          <a:xfrm>
            <a:off x="839099" y="1610949"/>
            <a:ext cx="1320800" cy="67734"/>
          </a:xfrm>
          <a:prstGeom prst="rect">
            <a:avLst/>
          </a:prstGeom>
          <a:solidFill>
            <a:srgbClr val="FFC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6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6D74DE-3F50-014D-A44D-B70563DB996D}"/>
              </a:ext>
            </a:extLst>
          </p:cNvPr>
          <p:cNvSpPr/>
          <p:nvPr/>
        </p:nvSpPr>
        <p:spPr>
          <a:xfrm>
            <a:off x="-119449" y="-98854"/>
            <a:ext cx="12430897" cy="7055708"/>
          </a:xfrm>
          <a:prstGeom prst="rect">
            <a:avLst/>
          </a:prstGeom>
          <a:solidFill>
            <a:srgbClr val="002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F4EB95-19A3-8945-977C-B563AC259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5617" y="3051718"/>
            <a:ext cx="7040764" cy="754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Klavika Medium" panose="020B0506040000020004" pitchFamily="34" charset="77"/>
              </a:rPr>
              <a:t>Exercise Complete</a:t>
            </a:r>
          </a:p>
        </p:txBody>
      </p:sp>
    </p:spTree>
    <p:extLst>
      <p:ext uri="{BB962C8B-B14F-4D97-AF65-F5344CB8AC3E}">
        <p14:creationId xmlns:p14="http://schemas.microsoft.com/office/powerpoint/2010/main" val="744936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738507" y="975519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740"/>
                </a:solidFill>
                <a:latin typeface="Klavika Medium" panose="020B0506040000020004" pitchFamily="34" charset="77"/>
              </a:rPr>
              <a:t>Debrief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2272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Clr>
                <a:srgbClr val="FFC72A"/>
              </a:buClr>
              <a:buNone/>
            </a:pPr>
            <a:r>
              <a:rPr lang="en-CA" dirty="0">
                <a:solidFill>
                  <a:srgbClr val="000000"/>
                </a:solidFill>
                <a:latin typeface="Proxima Nova" panose="02000506030000020004" pitchFamily="2" charset="0"/>
              </a:rPr>
              <a:t>As a group, discuss:</a:t>
            </a:r>
          </a:p>
          <a:p>
            <a:pPr marL="0" indent="0" fontAlgn="base">
              <a:buClr>
                <a:srgbClr val="FFC72A"/>
              </a:buClr>
              <a:buNone/>
            </a:pPr>
            <a:endParaRPr lang="en-CA" dirty="0">
              <a:solidFill>
                <a:srgbClr val="000000"/>
              </a:solidFill>
              <a:latin typeface="Proxima Nova" panose="02000506030000020004" pitchFamily="2" charset="0"/>
            </a:endParaRPr>
          </a:p>
          <a:p>
            <a:pPr fontAlgn="base">
              <a:buClr>
                <a:srgbClr val="FFC72A"/>
              </a:buClr>
            </a:pPr>
            <a:r>
              <a:rPr lang="en-CA" i="1" dirty="0">
                <a:solidFill>
                  <a:srgbClr val="000000"/>
                </a:solidFill>
                <a:latin typeface="Proxima Nova" panose="02000506030000020004" pitchFamily="2" charset="0"/>
              </a:rPr>
              <a:t>What went right?</a:t>
            </a:r>
          </a:p>
          <a:p>
            <a:pPr fontAlgn="base">
              <a:buClr>
                <a:srgbClr val="FFC72A"/>
              </a:buClr>
            </a:pPr>
            <a:r>
              <a:rPr lang="en-CA" i="1" dirty="0">
                <a:solidFill>
                  <a:srgbClr val="000000"/>
                </a:solidFill>
                <a:latin typeface="Proxima Nova" panose="02000506030000020004" pitchFamily="2" charset="0"/>
              </a:rPr>
              <a:t>What could have been improved?</a:t>
            </a:r>
          </a:p>
          <a:p>
            <a:pPr fontAlgn="base">
              <a:buClr>
                <a:srgbClr val="FFC72A"/>
              </a:buClr>
            </a:pPr>
            <a:r>
              <a:rPr lang="en-CA" i="1" dirty="0">
                <a:solidFill>
                  <a:srgbClr val="000000"/>
                </a:solidFill>
                <a:latin typeface="Proxima Nova" panose="02000506030000020004" pitchFamily="2" charset="0"/>
              </a:rPr>
              <a:t>What gaps were there in the process?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C4A11C-B537-B0B7-5F91-74CC0BB7214C}"/>
              </a:ext>
            </a:extLst>
          </p:cNvPr>
          <p:cNvSpPr/>
          <p:nvPr/>
        </p:nvSpPr>
        <p:spPr>
          <a:xfrm>
            <a:off x="839099" y="1610949"/>
            <a:ext cx="1320800" cy="67734"/>
          </a:xfrm>
          <a:prstGeom prst="rect">
            <a:avLst/>
          </a:prstGeom>
          <a:solidFill>
            <a:srgbClr val="FFC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95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>
            <a:extLst>
              <a:ext uri="{FF2B5EF4-FFF2-40B4-BE49-F238E27FC236}">
                <a16:creationId xmlns:a16="http://schemas.microsoft.com/office/drawing/2014/main" id="{8821C587-7F5F-823F-8DAC-81402B63EF02}"/>
              </a:ext>
            </a:extLst>
          </p:cNvPr>
          <p:cNvSpPr/>
          <p:nvPr/>
        </p:nvSpPr>
        <p:spPr>
          <a:xfrm>
            <a:off x="144162" y="303534"/>
            <a:ext cx="3929448" cy="2774309"/>
          </a:xfrm>
          <a:custGeom>
            <a:avLst/>
            <a:gdLst>
              <a:gd name="connsiteX0" fmla="*/ 0 w 5832389"/>
              <a:gd name="connsiteY0" fmla="*/ 0 h 3472249"/>
              <a:gd name="connsiteX1" fmla="*/ 4096265 w 5832389"/>
              <a:gd name="connsiteY1" fmla="*/ 0 h 3472249"/>
              <a:gd name="connsiteX2" fmla="*/ 5832389 w 5832389"/>
              <a:gd name="connsiteY2" fmla="*/ 1736125 h 3472249"/>
              <a:gd name="connsiteX3" fmla="*/ 4096265 w 5832389"/>
              <a:gd name="connsiteY3" fmla="*/ 3472249 h 3472249"/>
              <a:gd name="connsiteX4" fmla="*/ 0 w 5832389"/>
              <a:gd name="connsiteY4" fmla="*/ 3472249 h 3472249"/>
              <a:gd name="connsiteX5" fmla="*/ 0 w 5832389"/>
              <a:gd name="connsiteY5" fmla="*/ 0 h 3472249"/>
              <a:gd name="connsiteX0" fmla="*/ 0 w 4917989"/>
              <a:gd name="connsiteY0" fmla="*/ 0 h 3472249"/>
              <a:gd name="connsiteX1" fmla="*/ 4096265 w 4917989"/>
              <a:gd name="connsiteY1" fmla="*/ 0 h 3472249"/>
              <a:gd name="connsiteX2" fmla="*/ 4917989 w 4917989"/>
              <a:gd name="connsiteY2" fmla="*/ 1723768 h 3472249"/>
              <a:gd name="connsiteX3" fmla="*/ 4096265 w 4917989"/>
              <a:gd name="connsiteY3" fmla="*/ 3472249 h 3472249"/>
              <a:gd name="connsiteX4" fmla="*/ 0 w 4917989"/>
              <a:gd name="connsiteY4" fmla="*/ 3472249 h 3472249"/>
              <a:gd name="connsiteX5" fmla="*/ 0 w 4917989"/>
              <a:gd name="connsiteY5" fmla="*/ 0 h 34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7989" h="3472249">
                <a:moveTo>
                  <a:pt x="0" y="0"/>
                </a:moveTo>
                <a:lnTo>
                  <a:pt x="4096265" y="0"/>
                </a:lnTo>
                <a:lnTo>
                  <a:pt x="4917989" y="1723768"/>
                </a:lnTo>
                <a:lnTo>
                  <a:pt x="4096265" y="3472249"/>
                </a:lnTo>
                <a:lnTo>
                  <a:pt x="0" y="3472249"/>
                </a:lnTo>
                <a:lnTo>
                  <a:pt x="0" y="0"/>
                </a:lnTo>
                <a:close/>
              </a:path>
            </a:pathLst>
          </a:custGeom>
          <a:solidFill>
            <a:srgbClr val="FFC72A"/>
          </a:solidFill>
          <a:ln>
            <a:solidFill>
              <a:srgbClr val="FFC7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5">
            <a:extLst>
              <a:ext uri="{FF2B5EF4-FFF2-40B4-BE49-F238E27FC236}">
                <a16:creationId xmlns:a16="http://schemas.microsoft.com/office/drawing/2014/main" id="{1144F5DB-3B36-89D2-06E3-A3EA00764CAC}"/>
              </a:ext>
            </a:extLst>
          </p:cNvPr>
          <p:cNvSpPr/>
          <p:nvPr/>
        </p:nvSpPr>
        <p:spPr>
          <a:xfrm>
            <a:off x="-24714" y="303533"/>
            <a:ext cx="3929448" cy="2774309"/>
          </a:xfrm>
          <a:custGeom>
            <a:avLst/>
            <a:gdLst>
              <a:gd name="connsiteX0" fmla="*/ 0 w 5832389"/>
              <a:gd name="connsiteY0" fmla="*/ 0 h 3472249"/>
              <a:gd name="connsiteX1" fmla="*/ 4096265 w 5832389"/>
              <a:gd name="connsiteY1" fmla="*/ 0 h 3472249"/>
              <a:gd name="connsiteX2" fmla="*/ 5832389 w 5832389"/>
              <a:gd name="connsiteY2" fmla="*/ 1736125 h 3472249"/>
              <a:gd name="connsiteX3" fmla="*/ 4096265 w 5832389"/>
              <a:gd name="connsiteY3" fmla="*/ 3472249 h 3472249"/>
              <a:gd name="connsiteX4" fmla="*/ 0 w 5832389"/>
              <a:gd name="connsiteY4" fmla="*/ 3472249 h 3472249"/>
              <a:gd name="connsiteX5" fmla="*/ 0 w 5832389"/>
              <a:gd name="connsiteY5" fmla="*/ 0 h 3472249"/>
              <a:gd name="connsiteX0" fmla="*/ 0 w 4917989"/>
              <a:gd name="connsiteY0" fmla="*/ 0 h 3472249"/>
              <a:gd name="connsiteX1" fmla="*/ 4096265 w 4917989"/>
              <a:gd name="connsiteY1" fmla="*/ 0 h 3472249"/>
              <a:gd name="connsiteX2" fmla="*/ 4917989 w 4917989"/>
              <a:gd name="connsiteY2" fmla="*/ 1723768 h 3472249"/>
              <a:gd name="connsiteX3" fmla="*/ 4096265 w 4917989"/>
              <a:gd name="connsiteY3" fmla="*/ 3472249 h 3472249"/>
              <a:gd name="connsiteX4" fmla="*/ 0 w 4917989"/>
              <a:gd name="connsiteY4" fmla="*/ 3472249 h 3472249"/>
              <a:gd name="connsiteX5" fmla="*/ 0 w 4917989"/>
              <a:gd name="connsiteY5" fmla="*/ 0 h 34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7989" h="3472249">
                <a:moveTo>
                  <a:pt x="0" y="0"/>
                </a:moveTo>
                <a:lnTo>
                  <a:pt x="4096265" y="0"/>
                </a:lnTo>
                <a:lnTo>
                  <a:pt x="4917989" y="1723768"/>
                </a:lnTo>
                <a:lnTo>
                  <a:pt x="4096265" y="3472249"/>
                </a:lnTo>
                <a:lnTo>
                  <a:pt x="0" y="3472249"/>
                </a:lnTo>
                <a:lnTo>
                  <a:pt x="0" y="0"/>
                </a:lnTo>
                <a:close/>
              </a:path>
            </a:pathLst>
          </a:custGeom>
          <a:solidFill>
            <a:srgbClr val="002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0A9E1-7D2A-6EEF-870E-7F72769E6C69}"/>
              </a:ext>
            </a:extLst>
          </p:cNvPr>
          <p:cNvSpPr txBox="1"/>
          <p:nvPr/>
        </p:nvSpPr>
        <p:spPr>
          <a:xfrm>
            <a:off x="425535" y="1275188"/>
            <a:ext cx="302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Klavika Medium" panose="020B0506040000020004" pitchFamily="34" charset="77"/>
              </a:rPr>
              <a:t>Next Steps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D19E1D-A9B3-4AF4-09C3-B362C337C5D5}"/>
              </a:ext>
            </a:extLst>
          </p:cNvPr>
          <p:cNvSpPr txBox="1">
            <a:spLocks/>
          </p:cNvSpPr>
          <p:nvPr/>
        </p:nvSpPr>
        <p:spPr>
          <a:xfrm>
            <a:off x="838200" y="30695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Clr>
                <a:srgbClr val="FFC72A"/>
              </a:buClr>
              <a:buNone/>
            </a:pPr>
            <a:endParaRPr lang="en-CA" dirty="0">
              <a:solidFill>
                <a:srgbClr val="000000"/>
              </a:solidFill>
              <a:latin typeface="Proxima Nova" panose="02000506030000020004" pitchFamily="2" charset="0"/>
            </a:endParaRPr>
          </a:p>
          <a:p>
            <a:pPr fontAlgn="base">
              <a:buClr>
                <a:srgbClr val="FFC72A"/>
              </a:buClr>
            </a:pPr>
            <a:r>
              <a:rPr lang="en-CA" dirty="0">
                <a:solidFill>
                  <a:srgbClr val="000000"/>
                </a:solidFill>
                <a:latin typeface="Proxima Nova" panose="02000506030000020004" pitchFamily="2" charset="0"/>
              </a:rPr>
              <a:t>Discuss action items</a:t>
            </a:r>
          </a:p>
          <a:p>
            <a:pPr fontAlgn="base">
              <a:buClr>
                <a:srgbClr val="FFC72A"/>
              </a:buClr>
            </a:pPr>
            <a:r>
              <a:rPr lang="en-CA" dirty="0">
                <a:solidFill>
                  <a:srgbClr val="000000"/>
                </a:solidFill>
                <a:latin typeface="Proxima Nova" panose="02000506030000020004" pitchFamily="2" charset="0"/>
              </a:rPr>
              <a:t>Schedule next exercise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EEA07D-470E-D21E-8AF2-A47EABC6D81A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57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6D74DE-3F50-014D-A44D-B70563DB996D}"/>
              </a:ext>
            </a:extLst>
          </p:cNvPr>
          <p:cNvSpPr/>
          <p:nvPr/>
        </p:nvSpPr>
        <p:spPr>
          <a:xfrm>
            <a:off x="-119449" y="-98854"/>
            <a:ext cx="12430897" cy="7055708"/>
          </a:xfrm>
          <a:prstGeom prst="rect">
            <a:avLst/>
          </a:prstGeom>
          <a:solidFill>
            <a:srgbClr val="002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38F77-77C7-5DCC-B8C5-F26CF791C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5515" y="4611315"/>
            <a:ext cx="8160968" cy="5821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C72A"/>
                </a:solidFill>
                <a:latin typeface="Proxima Nova" panose="02000506030000020004" pitchFamily="2" charset="0"/>
              </a:rPr>
              <a:t>Thank you for participating in this exercise!</a:t>
            </a:r>
          </a:p>
        </p:txBody>
      </p:sp>
      <p:pic>
        <p:nvPicPr>
          <p:cNvPr id="8" name="Picture 7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DBE1BB3F-BB96-0D56-1692-81AB29D0C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899" y="1789613"/>
            <a:ext cx="74422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4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ECD04-C0DF-227C-89AD-DCE67018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Clr>
                <a:srgbClr val="FFC72A"/>
              </a:buClr>
              <a:buFont typeface="Arial" panose="020B0604020202020204" pitchFamily="34" charset="0"/>
              <a:buChar char="•"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Opportunity to test efficacy of emergency response plans​</a:t>
            </a:r>
          </a:p>
          <a:p>
            <a:pPr algn="l" rtl="0" fontAlgn="base">
              <a:buClr>
                <a:srgbClr val="FFC72A"/>
              </a:buClr>
              <a:buFont typeface="Arial" panose="020B0604020202020204" pitchFamily="34" charset="0"/>
              <a:buChar char="•"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Encourage active participation​</a:t>
            </a:r>
          </a:p>
          <a:p>
            <a:pPr algn="l" rtl="0" fontAlgn="base">
              <a:buClr>
                <a:srgbClr val="FFC72A"/>
              </a:buClr>
              <a:buFont typeface="Arial" panose="020B0604020202020204" pitchFamily="34" charset="0"/>
              <a:buChar char="•"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Respect others and take turns speaking​</a:t>
            </a:r>
          </a:p>
          <a:p>
            <a:pPr algn="l" rtl="0" fontAlgn="base">
              <a:buClr>
                <a:srgbClr val="FFC72A"/>
              </a:buClr>
              <a:buFont typeface="Arial" panose="020B0604020202020204" pitchFamily="34" charset="0"/>
              <a:buChar char="•"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Safe environment for learning / asking questions​</a:t>
            </a:r>
          </a:p>
          <a:p>
            <a:pPr algn="l" rtl="0" fontAlgn="base">
              <a:buClr>
                <a:srgbClr val="FFC72A"/>
              </a:buClr>
              <a:buFont typeface="Arial" panose="020B0604020202020204" pitchFamily="34" charset="0"/>
              <a:buChar char="•"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Make notes: Important information may only be presented once​</a:t>
            </a:r>
          </a:p>
          <a:p>
            <a:pPr algn="l" rtl="0" fontAlgn="base">
              <a:buClr>
                <a:srgbClr val="FFC72A"/>
              </a:buClr>
              <a:buFont typeface="Arial" panose="020B0604020202020204" pitchFamily="34" charset="0"/>
              <a:buChar char="•"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Don’t fight the scenario </a:t>
            </a:r>
            <a:endParaRPr lang="en-CA" u="none" strike="noStrike" dirty="0">
              <a:solidFill>
                <a:srgbClr val="000000"/>
              </a:solidFill>
              <a:effectLst/>
              <a:latin typeface="Proxima Nova" panose="02000506030000020004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517B8F-E7B1-9EAB-42FA-686E36227BA5}"/>
              </a:ext>
            </a:extLst>
          </p:cNvPr>
          <p:cNvSpPr/>
          <p:nvPr/>
        </p:nvSpPr>
        <p:spPr>
          <a:xfrm>
            <a:off x="985345" y="1587062"/>
            <a:ext cx="2031124" cy="84082"/>
          </a:xfrm>
          <a:prstGeom prst="rect">
            <a:avLst/>
          </a:prstGeom>
          <a:solidFill>
            <a:srgbClr val="FFC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B589F3-4D15-E76E-B96D-74858B503D4F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2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1E9B5BF-A276-6328-3306-D85F8F78F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4" y="309429"/>
            <a:ext cx="9951760" cy="875904"/>
          </a:xfrm>
          <a:prstGeom prst="rect">
            <a:avLst/>
          </a:prstGeom>
        </p:spPr>
      </p:pic>
      <p:pic>
        <p:nvPicPr>
          <p:cNvPr id="13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11828BEC-D77E-2C21-8741-3C2ED9CCD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4716" y="264823"/>
            <a:ext cx="1188993" cy="916482"/>
          </a:xfrm>
        </p:spPr>
      </p:pic>
      <p:pic>
        <p:nvPicPr>
          <p:cNvPr id="18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3D6AB471-35E6-B32C-7128-A74A4DC3F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592" y="264823"/>
            <a:ext cx="1188993" cy="916482"/>
          </a:xfrm>
          <a:prstGeom prst="rect">
            <a:avLst/>
          </a:prstGeom>
        </p:spPr>
      </p:pic>
      <p:pic>
        <p:nvPicPr>
          <p:cNvPr id="19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442D30A5-274D-14A0-1936-32D7BF6B2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34" y="264823"/>
            <a:ext cx="1188993" cy="916482"/>
          </a:xfrm>
          <a:prstGeom prst="rect">
            <a:avLst/>
          </a:prstGeom>
        </p:spPr>
      </p:pic>
      <p:pic>
        <p:nvPicPr>
          <p:cNvPr id="20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4BCB7E9D-DCA3-36D1-8B17-9EC138787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09" y="264823"/>
            <a:ext cx="1188993" cy="916482"/>
          </a:xfrm>
          <a:prstGeom prst="rect">
            <a:avLst/>
          </a:prstGeom>
        </p:spPr>
      </p:pic>
      <p:pic>
        <p:nvPicPr>
          <p:cNvPr id="21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780AE6BC-E60B-5FA1-4FA9-E67750ECB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4716" y="264823"/>
            <a:ext cx="1188993" cy="916482"/>
          </a:xfrm>
          <a:prstGeom prst="rect">
            <a:avLst/>
          </a:prstGeom>
        </p:spPr>
      </p:pic>
      <p:pic>
        <p:nvPicPr>
          <p:cNvPr id="22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DBCB9E45-0332-DC28-A934-D3A15D205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87833" y="264823"/>
            <a:ext cx="1188993" cy="916482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3355878" y="507056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Klavika Medium" panose="020B0506040000020004" pitchFamily="34" charset="77"/>
              </a:rPr>
              <a:t>Overview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16099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rgbClr val="FFC72A"/>
              </a:buClr>
            </a:pPr>
            <a:r>
              <a:rPr lang="en-CA" b="0" i="0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In the following slides you will be presented with a scenario</a:t>
            </a:r>
          </a:p>
          <a:p>
            <a:pPr fontAlgn="base">
              <a:buClr>
                <a:srgbClr val="FFC72A"/>
              </a:buClr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Working as a team, you will virtually respond to the scenario following your property’s prescribed emergency response plan</a:t>
            </a:r>
          </a:p>
          <a:p>
            <a:pPr fontAlgn="base">
              <a:buClr>
                <a:srgbClr val="FFC72A"/>
              </a:buClr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Throughout the exercise, you will receive inputs with new information and may have to adapt your response</a:t>
            </a:r>
          </a:p>
          <a:p>
            <a:pPr fontAlgn="base">
              <a:buClr>
                <a:srgbClr val="FFC72A"/>
              </a:buClr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Ask yourselves: What do we know? What do we need to do? Who needs to do it?</a:t>
            </a:r>
          </a:p>
          <a:p>
            <a:pPr fontAlgn="base">
              <a:buClr>
                <a:srgbClr val="FFC72A"/>
              </a:buClr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Slides will be timestamped, but the timeline will not necessarily be “real-time”. (e.g., 10 mins at the table, might be several hours in the scenario) </a:t>
            </a:r>
            <a:r>
              <a:rPr lang="en-US" dirty="0">
                <a:solidFill>
                  <a:srgbClr val="000000"/>
                </a:solidFill>
                <a:latin typeface="Proxima Nova" panose="02000506030000020004" pitchFamily="2" charset="0"/>
              </a:rPr>
              <a:t>​</a:t>
            </a:r>
            <a:endParaRPr lang="en-CA" dirty="0">
              <a:solidFill>
                <a:srgbClr val="000000"/>
              </a:solidFill>
              <a:latin typeface="Proxima Nova" panose="02000506030000020004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9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1E9B5BF-A276-6328-3306-D85F8F78F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4" y="309429"/>
            <a:ext cx="9951760" cy="875904"/>
          </a:xfrm>
          <a:prstGeom prst="rect">
            <a:avLst/>
          </a:prstGeom>
        </p:spPr>
      </p:pic>
      <p:pic>
        <p:nvPicPr>
          <p:cNvPr id="13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11828BEC-D77E-2C21-8741-3C2ED9CCD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4716" y="264823"/>
            <a:ext cx="1188993" cy="916482"/>
          </a:xfrm>
        </p:spPr>
      </p:pic>
      <p:pic>
        <p:nvPicPr>
          <p:cNvPr id="18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3D6AB471-35E6-B32C-7128-A74A4DC3F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592" y="264823"/>
            <a:ext cx="1188993" cy="916482"/>
          </a:xfrm>
          <a:prstGeom prst="rect">
            <a:avLst/>
          </a:prstGeom>
        </p:spPr>
      </p:pic>
      <p:pic>
        <p:nvPicPr>
          <p:cNvPr id="19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442D30A5-274D-14A0-1936-32D7BF6B2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34" y="264823"/>
            <a:ext cx="1188993" cy="916482"/>
          </a:xfrm>
          <a:prstGeom prst="rect">
            <a:avLst/>
          </a:prstGeom>
        </p:spPr>
      </p:pic>
      <p:pic>
        <p:nvPicPr>
          <p:cNvPr id="20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4BCB7E9D-DCA3-36D1-8B17-9EC138787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09" y="264823"/>
            <a:ext cx="1188993" cy="916482"/>
          </a:xfrm>
          <a:prstGeom prst="rect">
            <a:avLst/>
          </a:prstGeom>
        </p:spPr>
      </p:pic>
      <p:pic>
        <p:nvPicPr>
          <p:cNvPr id="21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780AE6BC-E60B-5FA1-4FA9-E67750ECB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4716" y="264823"/>
            <a:ext cx="1188993" cy="916482"/>
          </a:xfrm>
          <a:prstGeom prst="rect">
            <a:avLst/>
          </a:prstGeom>
        </p:spPr>
      </p:pic>
      <p:pic>
        <p:nvPicPr>
          <p:cNvPr id="22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DBCB9E45-0332-DC28-A934-D3A15D205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87833" y="264823"/>
            <a:ext cx="1188993" cy="916482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3355878" y="507056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Klavika Medium" panose="020B0506040000020004" pitchFamily="34" charset="77"/>
              </a:rPr>
              <a:t>Guidelines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16099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buClr>
                <a:srgbClr val="FFC72A"/>
              </a:buClr>
            </a:pPr>
            <a:r>
              <a:rPr lang="en-CA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Maximum of 10 minutes per slide</a:t>
            </a:r>
          </a:p>
          <a:p>
            <a:pPr fontAlgn="base">
              <a:buClr>
                <a:srgbClr val="FFC72A"/>
              </a:buClr>
            </a:pPr>
            <a:r>
              <a:rPr lang="en-CA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Total exercise duration: 60 minutes</a:t>
            </a:r>
            <a:endParaRPr lang="en-CA" dirty="0">
              <a:solidFill>
                <a:srgbClr val="000000"/>
              </a:solidFill>
              <a:latin typeface="Proxima Nova" panose="02000506030000020004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8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6D74DE-3F50-014D-A44D-B70563DB996D}"/>
              </a:ext>
            </a:extLst>
          </p:cNvPr>
          <p:cNvSpPr/>
          <p:nvPr/>
        </p:nvSpPr>
        <p:spPr>
          <a:xfrm>
            <a:off x="-119449" y="-98854"/>
            <a:ext cx="12430897" cy="7055708"/>
          </a:xfrm>
          <a:prstGeom prst="rect">
            <a:avLst/>
          </a:prstGeom>
          <a:solidFill>
            <a:srgbClr val="002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F4EB95-19A3-8945-977C-B563AC259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5617" y="2817311"/>
            <a:ext cx="7040764" cy="1223377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  <a:latin typeface="Klavika Medium" panose="020B0506040000020004" pitchFamily="34" charset="77"/>
              </a:rPr>
              <a:t>Scenario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38F77-77C7-5DCC-B8C5-F26CF791C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3245" y="4040688"/>
            <a:ext cx="6825508" cy="58211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C72A"/>
                </a:solidFill>
                <a:latin typeface="Proxima Nova" panose="02000506030000020004" pitchFamily="2" charset="0"/>
              </a:rPr>
              <a:t>Tabletop exercise designed to test emergency response</a:t>
            </a:r>
          </a:p>
        </p:txBody>
      </p:sp>
    </p:spTree>
    <p:extLst>
      <p:ext uri="{BB962C8B-B14F-4D97-AF65-F5344CB8AC3E}">
        <p14:creationId xmlns:p14="http://schemas.microsoft.com/office/powerpoint/2010/main" val="337404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738507" y="975519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740"/>
                </a:solidFill>
                <a:latin typeface="Klavika Medium" panose="020B0506040000020004" pitchFamily="34" charset="77"/>
              </a:rPr>
              <a:t>Scenario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2272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Clr>
                <a:srgbClr val="FFC72A"/>
              </a:buClr>
              <a:buNone/>
            </a:pPr>
            <a:r>
              <a:rPr lang="en-CA" sz="3200" dirty="0">
                <a:solidFill>
                  <a:srgbClr val="29ABE3"/>
                </a:solidFill>
                <a:latin typeface="Klavika Medium" panose="020B0506040000020004" pitchFamily="34" charset="77"/>
              </a:rPr>
              <a:t>1600 hours</a:t>
            </a:r>
          </a:p>
          <a:p>
            <a:pPr marL="0" indent="0" fontAlgn="base">
              <a:buClr>
                <a:srgbClr val="FFC72A"/>
              </a:buClr>
              <a:buNone/>
            </a:pPr>
            <a:r>
              <a:rPr lang="en-CA" dirty="0">
                <a:solidFill>
                  <a:srgbClr val="000000"/>
                </a:solidFill>
                <a:latin typeface="Proxima Nova" panose="02000506030000020004" pitchFamily="2" charset="0"/>
              </a:rPr>
              <a:t>On a Tuesday afternoon in May at approximately 1600 hours, the afternoon calm is shattered by a stage 1 fire alarm.</a:t>
            </a:r>
          </a:p>
          <a:p>
            <a:pPr marL="0" indent="0" fontAlgn="base">
              <a:buClr>
                <a:srgbClr val="FFC72A"/>
              </a:buClr>
              <a:buNone/>
            </a:pPr>
            <a:endParaRPr lang="en-CA" dirty="0">
              <a:solidFill>
                <a:srgbClr val="000000"/>
              </a:solidFill>
              <a:latin typeface="Proxima Nova" panose="02000506030000020004" pitchFamily="2" charset="0"/>
            </a:endParaRPr>
          </a:p>
          <a:p>
            <a:pPr fontAlgn="base">
              <a:buClr>
                <a:srgbClr val="FFC72A"/>
              </a:buClr>
            </a:pPr>
            <a:r>
              <a:rPr lang="en-CA" i="1" dirty="0">
                <a:solidFill>
                  <a:srgbClr val="000000"/>
                </a:solidFill>
                <a:latin typeface="Proxima Nova" panose="02000506030000020004" pitchFamily="2" charset="0"/>
              </a:rPr>
              <a:t>What do we know?</a:t>
            </a:r>
          </a:p>
          <a:p>
            <a:pPr fontAlgn="base">
              <a:buClr>
                <a:srgbClr val="FFC72A"/>
              </a:buClr>
            </a:pPr>
            <a:r>
              <a:rPr lang="en-CA" i="1" dirty="0">
                <a:solidFill>
                  <a:srgbClr val="000000"/>
                </a:solidFill>
                <a:latin typeface="Proxima Nova" panose="02000506030000020004" pitchFamily="2" charset="0"/>
              </a:rPr>
              <a:t>What do we need to do?</a:t>
            </a:r>
          </a:p>
          <a:p>
            <a:pPr fontAlgn="base">
              <a:buClr>
                <a:srgbClr val="FFC72A"/>
              </a:buClr>
            </a:pPr>
            <a:r>
              <a:rPr lang="en-CA" i="1" dirty="0">
                <a:solidFill>
                  <a:srgbClr val="000000"/>
                </a:solidFill>
                <a:latin typeface="Proxima Nova" panose="02000506030000020004" pitchFamily="2" charset="0"/>
              </a:rPr>
              <a:t>Who needs to do it?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C4A11C-B537-B0B7-5F91-74CC0BB7214C}"/>
              </a:ext>
            </a:extLst>
          </p:cNvPr>
          <p:cNvSpPr/>
          <p:nvPr/>
        </p:nvSpPr>
        <p:spPr>
          <a:xfrm>
            <a:off x="839099" y="1610949"/>
            <a:ext cx="1320800" cy="67734"/>
          </a:xfrm>
          <a:prstGeom prst="rect">
            <a:avLst/>
          </a:prstGeom>
          <a:solidFill>
            <a:srgbClr val="FFC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8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1E9B5BF-A276-6328-3306-D85F8F78F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204" y="309429"/>
            <a:ext cx="9951760" cy="875904"/>
          </a:xfrm>
          <a:prstGeom prst="rect">
            <a:avLst/>
          </a:prstGeom>
        </p:spPr>
      </p:pic>
      <p:pic>
        <p:nvPicPr>
          <p:cNvPr id="13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11828BEC-D77E-2C21-8741-3C2ED9CCD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44716" y="264823"/>
            <a:ext cx="1188993" cy="916482"/>
          </a:xfrm>
        </p:spPr>
      </p:pic>
      <p:pic>
        <p:nvPicPr>
          <p:cNvPr id="18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3D6AB471-35E6-B32C-7128-A74A4DC3F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592" y="264823"/>
            <a:ext cx="1188993" cy="916482"/>
          </a:xfrm>
          <a:prstGeom prst="rect">
            <a:avLst/>
          </a:prstGeom>
        </p:spPr>
      </p:pic>
      <p:pic>
        <p:nvPicPr>
          <p:cNvPr id="19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442D30A5-274D-14A0-1936-32D7BF6B2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34" y="264823"/>
            <a:ext cx="1188993" cy="916482"/>
          </a:xfrm>
          <a:prstGeom prst="rect">
            <a:avLst/>
          </a:prstGeom>
        </p:spPr>
      </p:pic>
      <p:pic>
        <p:nvPicPr>
          <p:cNvPr id="20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4BCB7E9D-DCA3-36D1-8B17-9EC138787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09" y="264823"/>
            <a:ext cx="1188993" cy="916482"/>
          </a:xfrm>
          <a:prstGeom prst="rect">
            <a:avLst/>
          </a:prstGeom>
        </p:spPr>
      </p:pic>
      <p:pic>
        <p:nvPicPr>
          <p:cNvPr id="21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780AE6BC-E60B-5FA1-4FA9-E67750ECBD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4716" y="264823"/>
            <a:ext cx="1188993" cy="916482"/>
          </a:xfrm>
          <a:prstGeom prst="rect">
            <a:avLst/>
          </a:prstGeom>
        </p:spPr>
      </p:pic>
      <p:pic>
        <p:nvPicPr>
          <p:cNvPr id="22" name="Content Placeholder 12" descr="Shape&#10;&#10;Description automatically generated">
            <a:extLst>
              <a:ext uri="{FF2B5EF4-FFF2-40B4-BE49-F238E27FC236}">
                <a16:creationId xmlns:a16="http://schemas.microsoft.com/office/drawing/2014/main" id="{DBCB9E45-0332-DC28-A934-D3A15D205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87833" y="264823"/>
            <a:ext cx="1188993" cy="916482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3355878" y="507056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Klavika Medium" panose="020B0506040000020004" pitchFamily="34" charset="77"/>
              </a:rPr>
              <a:t>Location of Fire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55F6A7-4D69-1A0F-97D4-90D7F9E94646}"/>
              </a:ext>
            </a:extLst>
          </p:cNvPr>
          <p:cNvSpPr/>
          <p:nvPr/>
        </p:nvSpPr>
        <p:spPr>
          <a:xfrm>
            <a:off x="2104470" y="1955770"/>
            <a:ext cx="7983057" cy="4014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07CE2B-36B8-6DF2-D6BA-7B3AC9F907A0}"/>
              </a:ext>
            </a:extLst>
          </p:cNvPr>
          <p:cNvSpPr txBox="1"/>
          <p:nvPr/>
        </p:nvSpPr>
        <p:spPr>
          <a:xfrm>
            <a:off x="3209080" y="3778498"/>
            <a:ext cx="5773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map of fire location</a:t>
            </a:r>
          </a:p>
        </p:txBody>
      </p:sp>
    </p:spTree>
    <p:extLst>
      <p:ext uri="{BB962C8B-B14F-4D97-AF65-F5344CB8AC3E}">
        <p14:creationId xmlns:p14="http://schemas.microsoft.com/office/powerpoint/2010/main" val="272315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738507" y="975519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740"/>
                </a:solidFill>
                <a:latin typeface="Klavika Medium" panose="020B0506040000020004" pitchFamily="34" charset="77"/>
              </a:rPr>
              <a:t>Input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194185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Clr>
                <a:srgbClr val="FFC72A"/>
              </a:buClr>
              <a:buNone/>
            </a:pPr>
            <a:r>
              <a:rPr lang="en-CA" sz="3200" dirty="0">
                <a:solidFill>
                  <a:srgbClr val="29ABE3"/>
                </a:solidFill>
                <a:latin typeface="Klavika Medium" panose="020B0506040000020004" pitchFamily="34" charset="77"/>
              </a:rPr>
              <a:t>1602 hours</a:t>
            </a:r>
          </a:p>
          <a:p>
            <a:pPr marL="0" indent="0" fontAlgn="base">
              <a:buClr>
                <a:srgbClr val="FFC72A"/>
              </a:buClr>
              <a:buNone/>
            </a:pPr>
            <a:r>
              <a:rPr lang="en-US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Fire alarm cascades to stage 2. Fire panel indicates the source of the alarm. See map.</a:t>
            </a:r>
            <a:endParaRPr lang="en-CA" dirty="0">
              <a:solidFill>
                <a:srgbClr val="000000"/>
              </a:solidFill>
              <a:latin typeface="Proxima Nova" panose="02000506030000020004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C4A11C-B537-B0B7-5F91-74CC0BB7214C}"/>
              </a:ext>
            </a:extLst>
          </p:cNvPr>
          <p:cNvSpPr/>
          <p:nvPr/>
        </p:nvSpPr>
        <p:spPr>
          <a:xfrm>
            <a:off x="839099" y="1610949"/>
            <a:ext cx="1320800" cy="67734"/>
          </a:xfrm>
          <a:prstGeom prst="rect">
            <a:avLst/>
          </a:prstGeom>
          <a:solidFill>
            <a:srgbClr val="FFC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486524-995A-3BE1-C417-102279ECE5E0}"/>
              </a:ext>
            </a:extLst>
          </p:cNvPr>
          <p:cNvSpPr/>
          <p:nvPr/>
        </p:nvSpPr>
        <p:spPr>
          <a:xfrm>
            <a:off x="2982568" y="3429000"/>
            <a:ext cx="6226864" cy="3131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1BD224-28B5-779F-4CC4-91F704C47F23}"/>
              </a:ext>
            </a:extLst>
          </p:cNvPr>
          <p:cNvSpPr txBox="1"/>
          <p:nvPr/>
        </p:nvSpPr>
        <p:spPr>
          <a:xfrm>
            <a:off x="3844174" y="4819825"/>
            <a:ext cx="450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map of fire location</a:t>
            </a:r>
          </a:p>
        </p:txBody>
      </p:sp>
    </p:spTree>
    <p:extLst>
      <p:ext uri="{BB962C8B-B14F-4D97-AF65-F5344CB8AC3E}">
        <p14:creationId xmlns:p14="http://schemas.microsoft.com/office/powerpoint/2010/main" val="1201910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24D42792-95BB-677D-3B77-4E7B9DF28932}"/>
              </a:ext>
            </a:extLst>
          </p:cNvPr>
          <p:cNvSpPr txBox="1">
            <a:spLocks/>
          </p:cNvSpPr>
          <p:nvPr/>
        </p:nvSpPr>
        <p:spPr>
          <a:xfrm>
            <a:off x="738507" y="975519"/>
            <a:ext cx="6684579" cy="5145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740"/>
                </a:solidFill>
                <a:latin typeface="Klavika Medium" panose="020B0506040000020004" pitchFamily="34" charset="77"/>
              </a:rPr>
              <a:t>Input 2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7ECB440-4767-FBF4-1F4D-B3D8AAB37274}"/>
              </a:ext>
            </a:extLst>
          </p:cNvPr>
          <p:cNvSpPr txBox="1">
            <a:spLocks/>
          </p:cNvSpPr>
          <p:nvPr/>
        </p:nvSpPr>
        <p:spPr>
          <a:xfrm>
            <a:off x="738507" y="227277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Clr>
                <a:srgbClr val="FFC72A"/>
              </a:buClr>
              <a:buNone/>
            </a:pPr>
            <a:r>
              <a:rPr lang="en-CA" sz="3200" dirty="0">
                <a:solidFill>
                  <a:srgbClr val="29ABE3"/>
                </a:solidFill>
                <a:latin typeface="Klavika Medium" panose="020B0506040000020004" pitchFamily="34" charset="77"/>
              </a:rPr>
              <a:t>1607 hours</a:t>
            </a:r>
          </a:p>
          <a:p>
            <a:pPr marL="0" indent="0" fontAlgn="base">
              <a:buClr>
                <a:srgbClr val="FFC72A"/>
              </a:buClr>
              <a:buNone/>
            </a:pPr>
            <a:r>
              <a:rPr lang="en-CA" dirty="0">
                <a:solidFill>
                  <a:srgbClr val="000000"/>
                </a:solidFill>
                <a:latin typeface="Proxima Nova" panose="02000506030000020004" pitchFamily="2" charset="0"/>
              </a:rPr>
              <a:t>S</a:t>
            </a:r>
            <a:r>
              <a:rPr lang="en-CA" u="none" strike="noStrike" dirty="0">
                <a:solidFill>
                  <a:srgbClr val="000000"/>
                </a:solidFill>
                <a:effectLst/>
                <a:latin typeface="Proxima Nova" panose="02000506030000020004" pitchFamily="2" charset="0"/>
              </a:rPr>
              <a:t>ecurity confirms thick, dark smoke in the area. From the end of the corridor, through the smoke, the officer can see that a pile of cardboard and a plastic display rack are on fire. Fire is spreading up adjacent wall and smoke has filled most of corridor. Posts appearing on Social Media indicating the property is burning down.​</a:t>
            </a:r>
            <a:endParaRPr lang="en-CA" dirty="0">
              <a:solidFill>
                <a:srgbClr val="000000"/>
              </a:solidFill>
              <a:latin typeface="Proxima Nova" panose="02000506030000020004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3BDFA1-A70C-0C1E-80EB-F35698C95F29}"/>
              </a:ext>
            </a:extLst>
          </p:cNvPr>
          <p:cNvSpPr/>
          <p:nvPr/>
        </p:nvSpPr>
        <p:spPr>
          <a:xfrm>
            <a:off x="-313267" y="6745023"/>
            <a:ext cx="12818533" cy="541867"/>
          </a:xfrm>
          <a:prstGeom prst="rect">
            <a:avLst/>
          </a:prstGeom>
          <a:solidFill>
            <a:srgbClr val="002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C4A11C-B537-B0B7-5F91-74CC0BB7214C}"/>
              </a:ext>
            </a:extLst>
          </p:cNvPr>
          <p:cNvSpPr/>
          <p:nvPr/>
        </p:nvSpPr>
        <p:spPr>
          <a:xfrm>
            <a:off x="839099" y="1610949"/>
            <a:ext cx="1320800" cy="67734"/>
          </a:xfrm>
          <a:prstGeom prst="rect">
            <a:avLst/>
          </a:prstGeom>
          <a:solidFill>
            <a:srgbClr val="FFC7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8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466</Words>
  <Application>Microsoft Macintosh PowerPoint</Application>
  <PresentationFormat>Widescreen</PresentationFormat>
  <Paragraphs>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Klavika Medium</vt:lpstr>
      <vt:lpstr>Proxima Nova</vt:lpstr>
      <vt:lpstr>Office Theme</vt:lpstr>
      <vt:lpstr>Tabletop Exercise Template</vt:lpstr>
      <vt:lpstr>PowerPoint Presentation</vt:lpstr>
      <vt:lpstr>PowerPoint Presentation</vt:lpstr>
      <vt:lpstr>PowerPoint Presentation</vt:lpstr>
      <vt:lpstr>Scenario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 Complete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Tabletop Exercise</dc:title>
  <dc:creator>Harry Shiu</dc:creator>
  <cp:lastModifiedBy>Harry Shiu</cp:lastModifiedBy>
  <cp:revision>1</cp:revision>
  <dcterms:created xsi:type="dcterms:W3CDTF">2023-05-08T21:46:31Z</dcterms:created>
  <dcterms:modified xsi:type="dcterms:W3CDTF">2023-05-10T18:18:47Z</dcterms:modified>
</cp:coreProperties>
</file>